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notesMasterIdLst>
    <p:notesMasterId r:id="rId68"/>
  </p:notesMasterIdLst>
  <p:sldIdLst>
    <p:sldId id="256" r:id="rId16"/>
    <p:sldId id="305" r:id="rId17"/>
    <p:sldId id="306" r:id="rId18"/>
    <p:sldId id="307" r:id="rId19"/>
    <p:sldId id="308" r:id="rId20"/>
    <p:sldId id="309" r:id="rId21"/>
    <p:sldId id="310" r:id="rId22"/>
    <p:sldId id="261" r:id="rId23"/>
    <p:sldId id="264" r:id="rId24"/>
    <p:sldId id="263" r:id="rId25"/>
    <p:sldId id="265" r:id="rId26"/>
    <p:sldId id="259" r:id="rId27"/>
    <p:sldId id="257" r:id="rId28"/>
    <p:sldId id="268" r:id="rId29"/>
    <p:sldId id="258" r:id="rId30"/>
    <p:sldId id="266" r:id="rId31"/>
    <p:sldId id="304" r:id="rId32"/>
    <p:sldId id="267" r:id="rId33"/>
    <p:sldId id="270" r:id="rId34"/>
    <p:sldId id="272" r:id="rId35"/>
    <p:sldId id="273" r:id="rId36"/>
    <p:sldId id="271" r:id="rId37"/>
    <p:sldId id="274" r:id="rId38"/>
    <p:sldId id="279" r:id="rId39"/>
    <p:sldId id="281" r:id="rId40"/>
    <p:sldId id="280" r:id="rId41"/>
    <p:sldId id="275" r:id="rId42"/>
    <p:sldId id="283" r:id="rId43"/>
    <p:sldId id="284" r:id="rId44"/>
    <p:sldId id="285" r:id="rId45"/>
    <p:sldId id="282" r:id="rId46"/>
    <p:sldId id="286" r:id="rId47"/>
    <p:sldId id="276" r:id="rId48"/>
    <p:sldId id="277" r:id="rId49"/>
    <p:sldId id="278" r:id="rId50"/>
    <p:sldId id="287" r:id="rId51"/>
    <p:sldId id="288" r:id="rId52"/>
    <p:sldId id="289" r:id="rId53"/>
    <p:sldId id="290" r:id="rId54"/>
    <p:sldId id="299" r:id="rId55"/>
    <p:sldId id="300" r:id="rId56"/>
    <p:sldId id="292" r:id="rId57"/>
    <p:sldId id="293" r:id="rId58"/>
    <p:sldId id="294" r:id="rId59"/>
    <p:sldId id="295" r:id="rId60"/>
    <p:sldId id="291" r:id="rId61"/>
    <p:sldId id="296" r:id="rId62"/>
    <p:sldId id="298" r:id="rId63"/>
    <p:sldId id="297" r:id="rId64"/>
    <p:sldId id="302" r:id="rId65"/>
    <p:sldId id="303" r:id="rId66"/>
    <p:sldId id="301" r:id="rId67"/>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9362" autoAdjust="0"/>
  </p:normalViewPr>
  <p:slideViewPr>
    <p:cSldViewPr>
      <p:cViewPr>
        <p:scale>
          <a:sx n="90" d="100"/>
          <a:sy n="90" d="100"/>
        </p:scale>
        <p:origin x="-8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DE6F9-D33E-4C65-A694-615DC93283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bg-BG"/>
        </a:p>
      </dgm:t>
    </dgm:pt>
    <dgm:pt modelId="{C9799539-C15C-4C3F-8694-2308B82E12C2}">
      <dgm:prSet phldrT="[Text]"/>
      <dgm:spPr/>
      <dgm:t>
        <a:bodyPr/>
        <a:lstStyle/>
        <a:p>
          <a:r>
            <a:rPr lang="bg-BG" dirty="0" smtClean="0"/>
            <a:t>Болнично придобита </a:t>
          </a:r>
          <a:r>
            <a:rPr lang="en-US" dirty="0" smtClean="0"/>
            <a:t>(HAP )</a:t>
          </a:r>
          <a:endParaRPr lang="bg-BG" dirty="0"/>
        </a:p>
      </dgm:t>
    </dgm:pt>
    <dgm:pt modelId="{5A18975E-B7B5-459D-9AFB-40A459988009}" type="parTrans" cxnId="{4D16F9A6-C2E0-4E07-A08B-7D702FAC0AAC}">
      <dgm:prSet/>
      <dgm:spPr/>
      <dgm:t>
        <a:bodyPr/>
        <a:lstStyle/>
        <a:p>
          <a:endParaRPr lang="bg-BG"/>
        </a:p>
      </dgm:t>
    </dgm:pt>
    <dgm:pt modelId="{438CC12B-788E-4CB0-9780-735B2D18E9AF}" type="sibTrans" cxnId="{4D16F9A6-C2E0-4E07-A08B-7D702FAC0AAC}">
      <dgm:prSet/>
      <dgm:spPr/>
      <dgm:t>
        <a:bodyPr/>
        <a:lstStyle/>
        <a:p>
          <a:endParaRPr lang="bg-BG"/>
        </a:p>
      </dgm:t>
    </dgm:pt>
    <dgm:pt modelId="{E796522F-FFD2-4C85-8A30-B7B3D5B21A37}">
      <dgm:prSet phldrT="[Text]" custT="1"/>
      <dgm:spPr/>
      <dgm:t>
        <a:bodyPr/>
        <a:lstStyle/>
        <a:p>
          <a:r>
            <a:rPr lang="bg-BG" sz="2400" dirty="0" smtClean="0"/>
            <a:t>придобита след 48-ми час от приема в болница</a:t>
          </a:r>
          <a:endParaRPr lang="bg-BG" sz="2400" dirty="0"/>
        </a:p>
      </dgm:t>
    </dgm:pt>
    <dgm:pt modelId="{56443A48-4DEB-431A-A113-6AED7341AA05}" type="parTrans" cxnId="{6A45A103-E741-40DF-9355-DA03D1E5E360}">
      <dgm:prSet/>
      <dgm:spPr/>
      <dgm:t>
        <a:bodyPr/>
        <a:lstStyle/>
        <a:p>
          <a:endParaRPr lang="bg-BG"/>
        </a:p>
      </dgm:t>
    </dgm:pt>
    <dgm:pt modelId="{876FA3B6-76BA-476A-9343-2E4A77F5101D}" type="sibTrans" cxnId="{6A45A103-E741-40DF-9355-DA03D1E5E360}">
      <dgm:prSet/>
      <dgm:spPr/>
      <dgm:t>
        <a:bodyPr/>
        <a:lstStyle/>
        <a:p>
          <a:endParaRPr lang="bg-BG"/>
        </a:p>
      </dgm:t>
    </dgm:pt>
    <dgm:pt modelId="{46D32B4E-3FDA-403F-A706-A35B525A2C48}">
      <dgm:prSet phldrT="[Text]" phldr="1" custT="1"/>
      <dgm:spPr/>
      <dgm:t>
        <a:bodyPr/>
        <a:lstStyle/>
        <a:p>
          <a:endParaRPr lang="bg-BG" sz="2000" dirty="0"/>
        </a:p>
      </dgm:t>
    </dgm:pt>
    <dgm:pt modelId="{33AE5F51-58FA-4C14-A7E7-A71C1FF0A93B}" type="parTrans" cxnId="{E030E9FB-8F74-4CA4-8277-B665B9869179}">
      <dgm:prSet/>
      <dgm:spPr/>
      <dgm:t>
        <a:bodyPr/>
        <a:lstStyle/>
        <a:p>
          <a:endParaRPr lang="bg-BG"/>
        </a:p>
      </dgm:t>
    </dgm:pt>
    <dgm:pt modelId="{D252BC93-9DFA-499E-AD2D-9C07AC2FD0C7}" type="sibTrans" cxnId="{E030E9FB-8F74-4CA4-8277-B665B9869179}">
      <dgm:prSet/>
      <dgm:spPr/>
      <dgm:t>
        <a:bodyPr/>
        <a:lstStyle/>
        <a:p>
          <a:endParaRPr lang="bg-BG"/>
        </a:p>
      </dgm:t>
    </dgm:pt>
    <dgm:pt modelId="{08303331-FBE0-4998-A83D-04825FB538AD}">
      <dgm:prSet phldrT="[Text]"/>
      <dgm:spPr/>
      <dgm:t>
        <a:bodyPr/>
        <a:lstStyle/>
        <a:p>
          <a:r>
            <a:rPr lang="bg-BG" dirty="0" smtClean="0"/>
            <a:t>Вентилаторно асоциирана пневмония </a:t>
          </a:r>
          <a:r>
            <a:rPr lang="en-US" dirty="0" smtClean="0"/>
            <a:t> (VAP)</a:t>
          </a:r>
          <a:endParaRPr lang="bg-BG" dirty="0"/>
        </a:p>
      </dgm:t>
    </dgm:pt>
    <dgm:pt modelId="{C2A70760-668C-4C5F-8CB4-2D6A853FBA7A}" type="parTrans" cxnId="{0F2E6B2D-2A37-45F9-97D4-76389EF4E95A}">
      <dgm:prSet/>
      <dgm:spPr/>
      <dgm:t>
        <a:bodyPr/>
        <a:lstStyle/>
        <a:p>
          <a:endParaRPr lang="bg-BG"/>
        </a:p>
      </dgm:t>
    </dgm:pt>
    <dgm:pt modelId="{592B3CFB-1C5F-42D3-80F8-1E1FC32B5A55}" type="sibTrans" cxnId="{0F2E6B2D-2A37-45F9-97D4-76389EF4E95A}">
      <dgm:prSet/>
      <dgm:spPr/>
      <dgm:t>
        <a:bodyPr/>
        <a:lstStyle/>
        <a:p>
          <a:endParaRPr lang="bg-BG"/>
        </a:p>
      </dgm:t>
    </dgm:pt>
    <dgm:pt modelId="{B4B1C5B4-BC63-4B7F-ADA8-984B4705AF14}">
      <dgm:prSet phldrT="[Text]" custT="1"/>
      <dgm:spPr/>
      <dgm:t>
        <a:bodyPr/>
        <a:lstStyle/>
        <a:p>
          <a:r>
            <a:rPr lang="bg-BG" sz="2400" dirty="0" smtClean="0"/>
            <a:t>възниква </a:t>
          </a:r>
          <a:r>
            <a:rPr lang="en-US" sz="2400" dirty="0" smtClean="0"/>
            <a:t>&gt;</a:t>
          </a:r>
          <a:r>
            <a:rPr lang="bg-BG" sz="2400" dirty="0" smtClean="0"/>
            <a:t>48 часа до 72-ри час след ендотрахеална интубация</a:t>
          </a:r>
          <a:endParaRPr lang="bg-BG" sz="2400" dirty="0"/>
        </a:p>
      </dgm:t>
    </dgm:pt>
    <dgm:pt modelId="{FC7E6281-734E-4D8A-BFBC-25E1AAAEF6BF}" type="parTrans" cxnId="{04864597-62BC-4BD2-8722-B8C20EF5B59E}">
      <dgm:prSet/>
      <dgm:spPr/>
      <dgm:t>
        <a:bodyPr/>
        <a:lstStyle/>
        <a:p>
          <a:endParaRPr lang="bg-BG"/>
        </a:p>
      </dgm:t>
    </dgm:pt>
    <dgm:pt modelId="{8C9B2A33-422A-4293-AE2B-F52095539AAF}" type="sibTrans" cxnId="{04864597-62BC-4BD2-8722-B8C20EF5B59E}">
      <dgm:prSet/>
      <dgm:spPr/>
      <dgm:t>
        <a:bodyPr/>
        <a:lstStyle/>
        <a:p>
          <a:endParaRPr lang="bg-BG"/>
        </a:p>
      </dgm:t>
    </dgm:pt>
    <dgm:pt modelId="{12A74966-2BD3-4D27-B58C-1AEBE93AB5A7}">
      <dgm:prSet phldrT="[Text]" phldr="1"/>
      <dgm:spPr/>
      <dgm:t>
        <a:bodyPr/>
        <a:lstStyle/>
        <a:p>
          <a:endParaRPr lang="bg-BG" sz="1400" dirty="0"/>
        </a:p>
      </dgm:t>
    </dgm:pt>
    <dgm:pt modelId="{3EC0D211-8A7D-4FE7-989F-25733DBDAFD1}" type="parTrans" cxnId="{E65BDEBA-39F5-4210-9DC7-91D44F2028B1}">
      <dgm:prSet/>
      <dgm:spPr/>
      <dgm:t>
        <a:bodyPr/>
        <a:lstStyle/>
        <a:p>
          <a:endParaRPr lang="bg-BG"/>
        </a:p>
      </dgm:t>
    </dgm:pt>
    <dgm:pt modelId="{5B6657BA-59A0-4CE8-ADC5-5A10F28282F0}" type="sibTrans" cxnId="{E65BDEBA-39F5-4210-9DC7-91D44F2028B1}">
      <dgm:prSet/>
      <dgm:spPr/>
      <dgm:t>
        <a:bodyPr/>
        <a:lstStyle/>
        <a:p>
          <a:endParaRPr lang="bg-BG"/>
        </a:p>
      </dgm:t>
    </dgm:pt>
    <dgm:pt modelId="{AFC3E659-8458-4187-B7C5-A9C9ECF36302}">
      <dgm:prSet/>
      <dgm:spPr/>
      <dgm:t>
        <a:bodyPr/>
        <a:lstStyle/>
        <a:p>
          <a:endParaRPr lang="bg-BG" sz="1400"/>
        </a:p>
      </dgm:t>
    </dgm:pt>
    <dgm:pt modelId="{48054DB3-CB39-4D87-9669-5632F97CECF1}" type="parTrans" cxnId="{A9609CF2-1DCE-4A9D-A94E-2C07DE9969FF}">
      <dgm:prSet/>
      <dgm:spPr/>
      <dgm:t>
        <a:bodyPr/>
        <a:lstStyle/>
        <a:p>
          <a:endParaRPr lang="bg-BG"/>
        </a:p>
      </dgm:t>
    </dgm:pt>
    <dgm:pt modelId="{E8B0B845-01AC-4134-AE52-79F98C497A0E}" type="sibTrans" cxnId="{A9609CF2-1DCE-4A9D-A94E-2C07DE9969FF}">
      <dgm:prSet/>
      <dgm:spPr/>
      <dgm:t>
        <a:bodyPr/>
        <a:lstStyle/>
        <a:p>
          <a:endParaRPr lang="bg-BG"/>
        </a:p>
      </dgm:t>
    </dgm:pt>
    <dgm:pt modelId="{FC53D356-A6FB-489B-ACA7-B7F246CA0E59}">
      <dgm:prSet/>
      <dgm:spPr/>
      <dgm:t>
        <a:bodyPr/>
        <a:lstStyle/>
        <a:p>
          <a:endParaRPr lang="bg-BG" sz="1400"/>
        </a:p>
      </dgm:t>
    </dgm:pt>
    <dgm:pt modelId="{FCF7D815-760B-4582-ADDC-15C7131ACDBA}" type="parTrans" cxnId="{090260E6-D019-4EB7-A50A-A8BAF8469C77}">
      <dgm:prSet/>
      <dgm:spPr/>
      <dgm:t>
        <a:bodyPr/>
        <a:lstStyle/>
        <a:p>
          <a:endParaRPr lang="bg-BG"/>
        </a:p>
      </dgm:t>
    </dgm:pt>
    <dgm:pt modelId="{653DBCA3-C490-4563-847B-D1C990E88426}" type="sibTrans" cxnId="{090260E6-D019-4EB7-A50A-A8BAF8469C77}">
      <dgm:prSet/>
      <dgm:spPr/>
      <dgm:t>
        <a:bodyPr/>
        <a:lstStyle/>
        <a:p>
          <a:endParaRPr lang="bg-BG"/>
        </a:p>
      </dgm:t>
    </dgm:pt>
    <dgm:pt modelId="{F8791489-BD6A-4294-A5FD-8D545FD64847}">
      <dgm:prSet/>
      <dgm:spPr/>
      <dgm:t>
        <a:bodyPr/>
        <a:lstStyle/>
        <a:p>
          <a:r>
            <a:rPr lang="bg-BG" dirty="0" smtClean="0"/>
            <a:t>Пневмония, свързана със здравни грижи </a:t>
          </a:r>
          <a:r>
            <a:rPr lang="en-US" dirty="0" smtClean="0"/>
            <a:t>(HCAP)</a:t>
          </a:r>
          <a:endParaRPr lang="bg-BG" dirty="0"/>
        </a:p>
      </dgm:t>
    </dgm:pt>
    <dgm:pt modelId="{DDBCDEF5-50F6-4BE4-B2F0-81B95483664E}" type="parTrans" cxnId="{27168D52-C1A0-404D-8738-7126D06BB7C8}">
      <dgm:prSet/>
      <dgm:spPr/>
      <dgm:t>
        <a:bodyPr/>
        <a:lstStyle/>
        <a:p>
          <a:endParaRPr lang="bg-BG"/>
        </a:p>
      </dgm:t>
    </dgm:pt>
    <dgm:pt modelId="{D8FACB8E-A103-4867-BF23-80A79FE4A83C}" type="sibTrans" cxnId="{27168D52-C1A0-404D-8738-7126D06BB7C8}">
      <dgm:prSet/>
      <dgm:spPr/>
      <dgm:t>
        <a:bodyPr/>
        <a:lstStyle/>
        <a:p>
          <a:endParaRPr lang="bg-BG"/>
        </a:p>
      </dgm:t>
    </dgm:pt>
    <dgm:pt modelId="{C31BDE9A-8132-4845-BB23-C2BDFC3C14D9}">
      <dgm:prSet custT="1"/>
      <dgm:spPr/>
      <dgm:t>
        <a:bodyPr/>
        <a:lstStyle/>
        <a:p>
          <a:r>
            <a:rPr lang="bg-BG" sz="1800" dirty="0" smtClean="0"/>
            <a:t>Приет по спешност по различни причини за поне 2 дни. В рамките на 90 дни от приема</a:t>
          </a:r>
          <a:endParaRPr lang="bg-BG" sz="1800" dirty="0"/>
        </a:p>
      </dgm:t>
    </dgm:pt>
    <dgm:pt modelId="{C5644C63-76DF-4F6D-A6FD-CFAE3EA7BA37}" type="parTrans" cxnId="{ADA25E46-1698-490C-9F07-D9401DA80EEC}">
      <dgm:prSet/>
      <dgm:spPr/>
      <dgm:t>
        <a:bodyPr/>
        <a:lstStyle/>
        <a:p>
          <a:endParaRPr lang="bg-BG"/>
        </a:p>
      </dgm:t>
    </dgm:pt>
    <dgm:pt modelId="{816B3A96-BD59-443C-BAF8-6952F078ACF6}" type="sibTrans" cxnId="{ADA25E46-1698-490C-9F07-D9401DA80EEC}">
      <dgm:prSet/>
      <dgm:spPr/>
      <dgm:t>
        <a:bodyPr/>
        <a:lstStyle/>
        <a:p>
          <a:endParaRPr lang="bg-BG"/>
        </a:p>
      </dgm:t>
    </dgm:pt>
    <dgm:pt modelId="{B865DF96-EA03-459D-AC2E-19A2C4E3F122}">
      <dgm:prSet custT="1"/>
      <dgm:spPr/>
      <dgm:t>
        <a:bodyPr/>
        <a:lstStyle/>
        <a:p>
          <a:r>
            <a:rPr lang="en-US" sz="1800" dirty="0" smtClean="0"/>
            <a:t>I.V.</a:t>
          </a:r>
          <a:r>
            <a:rPr lang="bg-BG" sz="1800" dirty="0" smtClean="0"/>
            <a:t> антибиотик, химиотерапия, обработка на рани–до 30 дни след това</a:t>
          </a:r>
        </a:p>
      </dgm:t>
    </dgm:pt>
    <dgm:pt modelId="{6A127B0A-77C9-456E-AA13-F9EAE5484364}" type="parTrans" cxnId="{076112A2-803E-4442-B3B8-859CA8AFC830}">
      <dgm:prSet/>
      <dgm:spPr/>
      <dgm:t>
        <a:bodyPr/>
        <a:lstStyle/>
        <a:p>
          <a:endParaRPr lang="bg-BG"/>
        </a:p>
      </dgm:t>
    </dgm:pt>
    <dgm:pt modelId="{64E88021-939A-4303-A271-8EB2C6793E7B}" type="sibTrans" cxnId="{076112A2-803E-4442-B3B8-859CA8AFC830}">
      <dgm:prSet/>
      <dgm:spPr/>
      <dgm:t>
        <a:bodyPr/>
        <a:lstStyle/>
        <a:p>
          <a:endParaRPr lang="bg-BG"/>
        </a:p>
      </dgm:t>
    </dgm:pt>
    <dgm:pt modelId="{40445AB2-0DEA-4CE1-92B0-7E33A046CC1F}">
      <dgm:prSet custT="1"/>
      <dgm:spPr/>
      <dgm:t>
        <a:bodyPr/>
        <a:lstStyle/>
        <a:p>
          <a:r>
            <a:rPr lang="bg-BG" sz="1800" dirty="0" smtClean="0"/>
            <a:t>Лекуван в хемодиализа</a:t>
          </a:r>
          <a:endParaRPr lang="bg-BG" sz="1800" dirty="0"/>
        </a:p>
      </dgm:t>
    </dgm:pt>
    <dgm:pt modelId="{D6C02EE8-844C-4E2A-B254-A623DA791AE5}" type="parTrans" cxnId="{B7278DEB-31DD-4A21-B5C7-E53B7A748D58}">
      <dgm:prSet/>
      <dgm:spPr/>
      <dgm:t>
        <a:bodyPr/>
        <a:lstStyle/>
        <a:p>
          <a:endParaRPr lang="bg-BG"/>
        </a:p>
      </dgm:t>
    </dgm:pt>
    <dgm:pt modelId="{9E7ACAC5-E638-420C-85D5-98774B92DCAC}" type="sibTrans" cxnId="{B7278DEB-31DD-4A21-B5C7-E53B7A748D58}">
      <dgm:prSet/>
      <dgm:spPr/>
      <dgm:t>
        <a:bodyPr/>
        <a:lstStyle/>
        <a:p>
          <a:endParaRPr lang="bg-BG"/>
        </a:p>
      </dgm:t>
    </dgm:pt>
    <dgm:pt modelId="{6D3397E9-72AB-46F4-B2BB-6C77C5950521}" type="pres">
      <dgm:prSet presAssocID="{D26DE6F9-D33E-4C65-A694-615DC932839E}" presName="Name0" presStyleCnt="0">
        <dgm:presLayoutVars>
          <dgm:dir/>
          <dgm:animLvl val="lvl"/>
          <dgm:resizeHandles/>
        </dgm:presLayoutVars>
      </dgm:prSet>
      <dgm:spPr/>
      <dgm:t>
        <a:bodyPr/>
        <a:lstStyle/>
        <a:p>
          <a:endParaRPr lang="bg-BG"/>
        </a:p>
      </dgm:t>
    </dgm:pt>
    <dgm:pt modelId="{71DEBC9D-7D8D-483B-B75E-C38B474AD9A5}" type="pres">
      <dgm:prSet presAssocID="{C9799539-C15C-4C3F-8694-2308B82E12C2}" presName="linNode" presStyleCnt="0"/>
      <dgm:spPr/>
    </dgm:pt>
    <dgm:pt modelId="{02CF260D-C38E-44B8-9436-16E7546165DE}" type="pres">
      <dgm:prSet presAssocID="{C9799539-C15C-4C3F-8694-2308B82E12C2}" presName="parentShp" presStyleLbl="node1" presStyleIdx="0" presStyleCnt="3">
        <dgm:presLayoutVars>
          <dgm:bulletEnabled val="1"/>
        </dgm:presLayoutVars>
      </dgm:prSet>
      <dgm:spPr/>
      <dgm:t>
        <a:bodyPr/>
        <a:lstStyle/>
        <a:p>
          <a:endParaRPr lang="bg-BG"/>
        </a:p>
      </dgm:t>
    </dgm:pt>
    <dgm:pt modelId="{FA44E1D2-6299-4936-8E37-9DE448DF5783}" type="pres">
      <dgm:prSet presAssocID="{C9799539-C15C-4C3F-8694-2308B82E12C2}" presName="childShp" presStyleLbl="bgAccFollowNode1" presStyleIdx="0" presStyleCnt="3" custScaleY="112202">
        <dgm:presLayoutVars>
          <dgm:bulletEnabled val="1"/>
        </dgm:presLayoutVars>
      </dgm:prSet>
      <dgm:spPr/>
      <dgm:t>
        <a:bodyPr/>
        <a:lstStyle/>
        <a:p>
          <a:endParaRPr lang="bg-BG"/>
        </a:p>
      </dgm:t>
    </dgm:pt>
    <dgm:pt modelId="{85754328-F4CA-4C8B-8CA4-C555C5C765A2}" type="pres">
      <dgm:prSet presAssocID="{438CC12B-788E-4CB0-9780-735B2D18E9AF}" presName="spacing" presStyleCnt="0"/>
      <dgm:spPr/>
    </dgm:pt>
    <dgm:pt modelId="{3AC3D5C3-3B2D-49C7-8F77-D11277033FE0}" type="pres">
      <dgm:prSet presAssocID="{08303331-FBE0-4998-A83D-04825FB538AD}" presName="linNode" presStyleCnt="0"/>
      <dgm:spPr/>
    </dgm:pt>
    <dgm:pt modelId="{4D253F36-31D3-4297-B469-B85A8F478A30}" type="pres">
      <dgm:prSet presAssocID="{08303331-FBE0-4998-A83D-04825FB538AD}" presName="parentShp" presStyleLbl="node1" presStyleIdx="1" presStyleCnt="3">
        <dgm:presLayoutVars>
          <dgm:bulletEnabled val="1"/>
        </dgm:presLayoutVars>
      </dgm:prSet>
      <dgm:spPr/>
      <dgm:t>
        <a:bodyPr/>
        <a:lstStyle/>
        <a:p>
          <a:endParaRPr lang="bg-BG"/>
        </a:p>
      </dgm:t>
    </dgm:pt>
    <dgm:pt modelId="{4AFDA223-887F-412E-9B68-D2BEAAB8E220}" type="pres">
      <dgm:prSet presAssocID="{08303331-FBE0-4998-A83D-04825FB538AD}" presName="childShp" presStyleLbl="bgAccFollowNode1" presStyleIdx="1" presStyleCnt="3">
        <dgm:presLayoutVars>
          <dgm:bulletEnabled val="1"/>
        </dgm:presLayoutVars>
      </dgm:prSet>
      <dgm:spPr/>
      <dgm:t>
        <a:bodyPr/>
        <a:lstStyle/>
        <a:p>
          <a:endParaRPr lang="bg-BG"/>
        </a:p>
      </dgm:t>
    </dgm:pt>
    <dgm:pt modelId="{11E2D966-C142-4595-859A-51577E036397}" type="pres">
      <dgm:prSet presAssocID="{592B3CFB-1C5F-42D3-80F8-1E1FC32B5A55}" presName="spacing" presStyleCnt="0"/>
      <dgm:spPr/>
    </dgm:pt>
    <dgm:pt modelId="{774B2422-1B49-45C8-B59C-FA1A6D4A5980}" type="pres">
      <dgm:prSet presAssocID="{F8791489-BD6A-4294-A5FD-8D545FD64847}" presName="linNode" presStyleCnt="0"/>
      <dgm:spPr/>
    </dgm:pt>
    <dgm:pt modelId="{5A73B768-DE1E-4CA7-81FF-1ACD8C155841}" type="pres">
      <dgm:prSet presAssocID="{F8791489-BD6A-4294-A5FD-8D545FD64847}" presName="parentShp" presStyleLbl="node1" presStyleIdx="2" presStyleCnt="3">
        <dgm:presLayoutVars>
          <dgm:bulletEnabled val="1"/>
        </dgm:presLayoutVars>
      </dgm:prSet>
      <dgm:spPr/>
      <dgm:t>
        <a:bodyPr/>
        <a:lstStyle/>
        <a:p>
          <a:endParaRPr lang="bg-BG"/>
        </a:p>
      </dgm:t>
    </dgm:pt>
    <dgm:pt modelId="{80B6616C-D3AE-4CC8-8C96-91605E0AF786}" type="pres">
      <dgm:prSet presAssocID="{F8791489-BD6A-4294-A5FD-8D545FD64847}" presName="childShp" presStyleLbl="bgAccFollowNode1" presStyleIdx="2" presStyleCnt="3" custScaleY="132190" custLinFactNeighborX="914" custLinFactNeighborY="-7943">
        <dgm:presLayoutVars>
          <dgm:bulletEnabled val="1"/>
        </dgm:presLayoutVars>
      </dgm:prSet>
      <dgm:spPr/>
      <dgm:t>
        <a:bodyPr/>
        <a:lstStyle/>
        <a:p>
          <a:endParaRPr lang="bg-BG"/>
        </a:p>
      </dgm:t>
    </dgm:pt>
  </dgm:ptLst>
  <dgm:cxnLst>
    <dgm:cxn modelId="{988F61EC-C00E-4BC4-880D-EC169CEE7063}" type="presOf" srcId="{AFC3E659-8458-4187-B7C5-A9C9ECF36302}" destId="{4AFDA223-887F-412E-9B68-D2BEAAB8E220}" srcOrd="0" destOrd="2" presId="urn:microsoft.com/office/officeart/2005/8/layout/vList6"/>
    <dgm:cxn modelId="{4D16F9A6-C2E0-4E07-A08B-7D702FAC0AAC}" srcId="{D26DE6F9-D33E-4C65-A694-615DC932839E}" destId="{C9799539-C15C-4C3F-8694-2308B82E12C2}" srcOrd="0" destOrd="0" parTransId="{5A18975E-B7B5-459D-9AFB-40A459988009}" sibTransId="{438CC12B-788E-4CB0-9780-735B2D18E9AF}"/>
    <dgm:cxn modelId="{04864597-62BC-4BD2-8722-B8C20EF5B59E}" srcId="{08303331-FBE0-4998-A83D-04825FB538AD}" destId="{B4B1C5B4-BC63-4B7F-ADA8-984B4705AF14}" srcOrd="0" destOrd="0" parTransId="{FC7E6281-734E-4D8A-BFBC-25E1AAAEF6BF}" sibTransId="{8C9B2A33-422A-4293-AE2B-F52095539AAF}"/>
    <dgm:cxn modelId="{B5AB6B79-53BA-4722-A9EE-586C5BBAE029}" type="presOf" srcId="{B4B1C5B4-BC63-4B7F-ADA8-984B4705AF14}" destId="{4AFDA223-887F-412E-9B68-D2BEAAB8E220}" srcOrd="0" destOrd="0" presId="urn:microsoft.com/office/officeart/2005/8/layout/vList6"/>
    <dgm:cxn modelId="{E0DC7EE0-82B3-4996-B5E9-EDF6F9F94ECB}" type="presOf" srcId="{C9799539-C15C-4C3F-8694-2308B82E12C2}" destId="{02CF260D-C38E-44B8-9436-16E7546165DE}" srcOrd="0" destOrd="0" presId="urn:microsoft.com/office/officeart/2005/8/layout/vList6"/>
    <dgm:cxn modelId="{27168D52-C1A0-404D-8738-7126D06BB7C8}" srcId="{D26DE6F9-D33E-4C65-A694-615DC932839E}" destId="{F8791489-BD6A-4294-A5FD-8D545FD64847}" srcOrd="2" destOrd="0" parTransId="{DDBCDEF5-50F6-4BE4-B2F0-81B95483664E}" sibTransId="{D8FACB8E-A103-4867-BF23-80A79FE4A83C}"/>
    <dgm:cxn modelId="{ADA25E46-1698-490C-9F07-D9401DA80EEC}" srcId="{F8791489-BD6A-4294-A5FD-8D545FD64847}" destId="{C31BDE9A-8132-4845-BB23-C2BDFC3C14D9}" srcOrd="0" destOrd="0" parTransId="{C5644C63-76DF-4F6D-A6FD-CFAE3EA7BA37}" sibTransId="{816B3A96-BD59-443C-BAF8-6952F078ACF6}"/>
    <dgm:cxn modelId="{C665673E-52EA-40E5-8351-C0A052EB73CC}" type="presOf" srcId="{E796522F-FFD2-4C85-8A30-B7B3D5B21A37}" destId="{FA44E1D2-6299-4936-8E37-9DE448DF5783}" srcOrd="0" destOrd="0" presId="urn:microsoft.com/office/officeart/2005/8/layout/vList6"/>
    <dgm:cxn modelId="{6A45A103-E741-40DF-9355-DA03D1E5E360}" srcId="{C9799539-C15C-4C3F-8694-2308B82E12C2}" destId="{E796522F-FFD2-4C85-8A30-B7B3D5B21A37}" srcOrd="0" destOrd="0" parTransId="{56443A48-4DEB-431A-A113-6AED7341AA05}" sibTransId="{876FA3B6-76BA-476A-9343-2E4A77F5101D}"/>
    <dgm:cxn modelId="{090260E6-D019-4EB7-A50A-A8BAF8469C77}" srcId="{08303331-FBE0-4998-A83D-04825FB538AD}" destId="{FC53D356-A6FB-489B-ACA7-B7F246CA0E59}" srcOrd="3" destOrd="0" parTransId="{FCF7D815-760B-4582-ADDC-15C7131ACDBA}" sibTransId="{653DBCA3-C490-4563-847B-D1C990E88426}"/>
    <dgm:cxn modelId="{AAB2DFA6-E506-4398-98A7-5B4A7BC444FD}" type="presOf" srcId="{08303331-FBE0-4998-A83D-04825FB538AD}" destId="{4D253F36-31D3-4297-B469-B85A8F478A30}" srcOrd="0" destOrd="0" presId="urn:microsoft.com/office/officeart/2005/8/layout/vList6"/>
    <dgm:cxn modelId="{E2ADD15B-F9EB-49B8-A544-2CDFDBA60320}" type="presOf" srcId="{C31BDE9A-8132-4845-BB23-C2BDFC3C14D9}" destId="{80B6616C-D3AE-4CC8-8C96-91605E0AF786}" srcOrd="0" destOrd="0" presId="urn:microsoft.com/office/officeart/2005/8/layout/vList6"/>
    <dgm:cxn modelId="{AC8E4819-2E2B-4E89-B589-EBA6B5CD9AD7}" type="presOf" srcId="{FC53D356-A6FB-489B-ACA7-B7F246CA0E59}" destId="{4AFDA223-887F-412E-9B68-D2BEAAB8E220}" srcOrd="0" destOrd="3" presId="urn:microsoft.com/office/officeart/2005/8/layout/vList6"/>
    <dgm:cxn modelId="{B7278DEB-31DD-4A21-B5C7-E53B7A748D58}" srcId="{F8791489-BD6A-4294-A5FD-8D545FD64847}" destId="{40445AB2-0DEA-4CE1-92B0-7E33A046CC1F}" srcOrd="2" destOrd="0" parTransId="{D6C02EE8-844C-4E2A-B254-A623DA791AE5}" sibTransId="{9E7ACAC5-E638-420C-85D5-98774B92DCAC}"/>
    <dgm:cxn modelId="{F942E667-0E0D-4FF7-A949-850A1FC57111}" type="presOf" srcId="{46D32B4E-3FDA-403F-A706-A35B525A2C48}" destId="{FA44E1D2-6299-4936-8E37-9DE448DF5783}" srcOrd="0" destOrd="1" presId="urn:microsoft.com/office/officeart/2005/8/layout/vList6"/>
    <dgm:cxn modelId="{E2ECA639-CFE3-452C-8BD0-4F0D2A7A8E7E}" type="presOf" srcId="{12A74966-2BD3-4D27-B58C-1AEBE93AB5A7}" destId="{4AFDA223-887F-412E-9B68-D2BEAAB8E220}" srcOrd="0" destOrd="1" presId="urn:microsoft.com/office/officeart/2005/8/layout/vList6"/>
    <dgm:cxn modelId="{0F2E6B2D-2A37-45F9-97D4-76389EF4E95A}" srcId="{D26DE6F9-D33E-4C65-A694-615DC932839E}" destId="{08303331-FBE0-4998-A83D-04825FB538AD}" srcOrd="1" destOrd="0" parTransId="{C2A70760-668C-4C5F-8CB4-2D6A853FBA7A}" sibTransId="{592B3CFB-1C5F-42D3-80F8-1E1FC32B5A55}"/>
    <dgm:cxn modelId="{076112A2-803E-4442-B3B8-859CA8AFC830}" srcId="{F8791489-BD6A-4294-A5FD-8D545FD64847}" destId="{B865DF96-EA03-459D-AC2E-19A2C4E3F122}" srcOrd="1" destOrd="0" parTransId="{6A127B0A-77C9-456E-AA13-F9EAE5484364}" sibTransId="{64E88021-939A-4303-A271-8EB2C6793E7B}"/>
    <dgm:cxn modelId="{E65BDEBA-39F5-4210-9DC7-91D44F2028B1}" srcId="{08303331-FBE0-4998-A83D-04825FB538AD}" destId="{12A74966-2BD3-4D27-B58C-1AEBE93AB5A7}" srcOrd="1" destOrd="0" parTransId="{3EC0D211-8A7D-4FE7-989F-25733DBDAFD1}" sibTransId="{5B6657BA-59A0-4CE8-ADC5-5A10F28282F0}"/>
    <dgm:cxn modelId="{3BB501FD-D745-4414-84FB-64A956027DB6}" type="presOf" srcId="{F8791489-BD6A-4294-A5FD-8D545FD64847}" destId="{5A73B768-DE1E-4CA7-81FF-1ACD8C155841}" srcOrd="0" destOrd="0" presId="urn:microsoft.com/office/officeart/2005/8/layout/vList6"/>
    <dgm:cxn modelId="{E030E9FB-8F74-4CA4-8277-B665B9869179}" srcId="{C9799539-C15C-4C3F-8694-2308B82E12C2}" destId="{46D32B4E-3FDA-403F-A706-A35B525A2C48}" srcOrd="1" destOrd="0" parTransId="{33AE5F51-58FA-4C14-A7E7-A71C1FF0A93B}" sibTransId="{D252BC93-9DFA-499E-AD2D-9C07AC2FD0C7}"/>
    <dgm:cxn modelId="{10F8BE9B-3124-416A-807B-CE2F949128AB}" type="presOf" srcId="{D26DE6F9-D33E-4C65-A694-615DC932839E}" destId="{6D3397E9-72AB-46F4-B2BB-6C77C5950521}" srcOrd="0" destOrd="0" presId="urn:microsoft.com/office/officeart/2005/8/layout/vList6"/>
    <dgm:cxn modelId="{A9609CF2-1DCE-4A9D-A94E-2C07DE9969FF}" srcId="{08303331-FBE0-4998-A83D-04825FB538AD}" destId="{AFC3E659-8458-4187-B7C5-A9C9ECF36302}" srcOrd="2" destOrd="0" parTransId="{48054DB3-CB39-4D87-9669-5632F97CECF1}" sibTransId="{E8B0B845-01AC-4134-AE52-79F98C497A0E}"/>
    <dgm:cxn modelId="{D7674A1F-553C-4453-8A36-E299CA054BAF}" type="presOf" srcId="{B865DF96-EA03-459D-AC2E-19A2C4E3F122}" destId="{80B6616C-D3AE-4CC8-8C96-91605E0AF786}" srcOrd="0" destOrd="1" presId="urn:microsoft.com/office/officeart/2005/8/layout/vList6"/>
    <dgm:cxn modelId="{58A3BFD8-CBF1-4869-B41C-97A5D35D026B}" type="presOf" srcId="{40445AB2-0DEA-4CE1-92B0-7E33A046CC1F}" destId="{80B6616C-D3AE-4CC8-8C96-91605E0AF786}" srcOrd="0" destOrd="2" presId="urn:microsoft.com/office/officeart/2005/8/layout/vList6"/>
    <dgm:cxn modelId="{31CAEF10-209E-4E09-9309-4FB9688619F5}" type="presParOf" srcId="{6D3397E9-72AB-46F4-B2BB-6C77C5950521}" destId="{71DEBC9D-7D8D-483B-B75E-C38B474AD9A5}" srcOrd="0" destOrd="0" presId="urn:microsoft.com/office/officeart/2005/8/layout/vList6"/>
    <dgm:cxn modelId="{D2319A0D-33A0-4465-B9A3-E2697932F9CE}" type="presParOf" srcId="{71DEBC9D-7D8D-483B-B75E-C38B474AD9A5}" destId="{02CF260D-C38E-44B8-9436-16E7546165DE}" srcOrd="0" destOrd="0" presId="urn:microsoft.com/office/officeart/2005/8/layout/vList6"/>
    <dgm:cxn modelId="{F0C0BF00-6D82-4053-A765-15752A1A0A31}" type="presParOf" srcId="{71DEBC9D-7D8D-483B-B75E-C38B474AD9A5}" destId="{FA44E1D2-6299-4936-8E37-9DE448DF5783}" srcOrd="1" destOrd="0" presId="urn:microsoft.com/office/officeart/2005/8/layout/vList6"/>
    <dgm:cxn modelId="{DD565638-DDCE-4669-B7F7-F3F33732531A}" type="presParOf" srcId="{6D3397E9-72AB-46F4-B2BB-6C77C5950521}" destId="{85754328-F4CA-4C8B-8CA4-C555C5C765A2}" srcOrd="1" destOrd="0" presId="urn:microsoft.com/office/officeart/2005/8/layout/vList6"/>
    <dgm:cxn modelId="{A286106C-F034-4D4F-8FB6-504C7D278311}" type="presParOf" srcId="{6D3397E9-72AB-46F4-B2BB-6C77C5950521}" destId="{3AC3D5C3-3B2D-49C7-8F77-D11277033FE0}" srcOrd="2" destOrd="0" presId="urn:microsoft.com/office/officeart/2005/8/layout/vList6"/>
    <dgm:cxn modelId="{DCE3CB18-867E-43E9-B815-52613B3D3F6C}" type="presParOf" srcId="{3AC3D5C3-3B2D-49C7-8F77-D11277033FE0}" destId="{4D253F36-31D3-4297-B469-B85A8F478A30}" srcOrd="0" destOrd="0" presId="urn:microsoft.com/office/officeart/2005/8/layout/vList6"/>
    <dgm:cxn modelId="{A2E857FC-CFF5-40A4-8893-972962E6C965}" type="presParOf" srcId="{3AC3D5C3-3B2D-49C7-8F77-D11277033FE0}" destId="{4AFDA223-887F-412E-9B68-D2BEAAB8E220}" srcOrd="1" destOrd="0" presId="urn:microsoft.com/office/officeart/2005/8/layout/vList6"/>
    <dgm:cxn modelId="{EAC2BE12-C52B-4FFE-B3B9-9D4AEB2B233B}" type="presParOf" srcId="{6D3397E9-72AB-46F4-B2BB-6C77C5950521}" destId="{11E2D966-C142-4595-859A-51577E036397}" srcOrd="3" destOrd="0" presId="urn:microsoft.com/office/officeart/2005/8/layout/vList6"/>
    <dgm:cxn modelId="{D928395D-940B-4DE9-A357-5C6660F48764}" type="presParOf" srcId="{6D3397E9-72AB-46F4-B2BB-6C77C5950521}" destId="{774B2422-1B49-45C8-B59C-FA1A6D4A5980}" srcOrd="4" destOrd="0" presId="urn:microsoft.com/office/officeart/2005/8/layout/vList6"/>
    <dgm:cxn modelId="{9018BEB0-9F68-4F5B-B506-675559000D3F}" type="presParOf" srcId="{774B2422-1B49-45C8-B59C-FA1A6D4A5980}" destId="{5A73B768-DE1E-4CA7-81FF-1ACD8C155841}" srcOrd="0" destOrd="0" presId="urn:microsoft.com/office/officeart/2005/8/layout/vList6"/>
    <dgm:cxn modelId="{3583F8C0-86C6-497F-B9D9-7857DA290B2A}" type="presParOf" srcId="{774B2422-1B49-45C8-B59C-FA1A6D4A5980}" destId="{80B6616C-D3AE-4CC8-8C96-91605E0AF78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DE6F9-D33E-4C65-A694-615DC93283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bg-BG"/>
        </a:p>
      </dgm:t>
    </dgm:pt>
    <dgm:pt modelId="{C9799539-C15C-4C3F-8694-2308B82E12C2}">
      <dgm:prSet phldrT="[Text]"/>
      <dgm:spPr/>
      <dgm:t>
        <a:bodyPr/>
        <a:lstStyle/>
        <a:p>
          <a:r>
            <a:rPr lang="bg-BG" dirty="0" smtClean="0"/>
            <a:t>Болнично придобита </a:t>
          </a:r>
          <a:r>
            <a:rPr lang="en-US" dirty="0" smtClean="0"/>
            <a:t>(HAP )</a:t>
          </a:r>
          <a:endParaRPr lang="bg-BG" dirty="0"/>
        </a:p>
      </dgm:t>
    </dgm:pt>
    <dgm:pt modelId="{5A18975E-B7B5-459D-9AFB-40A459988009}" type="parTrans" cxnId="{4D16F9A6-C2E0-4E07-A08B-7D702FAC0AAC}">
      <dgm:prSet/>
      <dgm:spPr/>
      <dgm:t>
        <a:bodyPr/>
        <a:lstStyle/>
        <a:p>
          <a:endParaRPr lang="bg-BG"/>
        </a:p>
      </dgm:t>
    </dgm:pt>
    <dgm:pt modelId="{438CC12B-788E-4CB0-9780-735B2D18E9AF}" type="sibTrans" cxnId="{4D16F9A6-C2E0-4E07-A08B-7D702FAC0AAC}">
      <dgm:prSet/>
      <dgm:spPr/>
      <dgm:t>
        <a:bodyPr/>
        <a:lstStyle/>
        <a:p>
          <a:endParaRPr lang="bg-BG"/>
        </a:p>
      </dgm:t>
    </dgm:pt>
    <dgm:pt modelId="{E796522F-FFD2-4C85-8A30-B7B3D5B21A37}">
      <dgm:prSet phldrT="[Text]" custT="1"/>
      <dgm:spPr/>
      <dgm:t>
        <a:bodyPr/>
        <a:lstStyle/>
        <a:p>
          <a:r>
            <a:rPr lang="bg-BG" sz="2400" dirty="0" smtClean="0"/>
            <a:t>придобита след 48-ми час от приема в болница</a:t>
          </a:r>
          <a:endParaRPr lang="bg-BG" sz="2400" dirty="0"/>
        </a:p>
      </dgm:t>
    </dgm:pt>
    <dgm:pt modelId="{56443A48-4DEB-431A-A113-6AED7341AA05}" type="parTrans" cxnId="{6A45A103-E741-40DF-9355-DA03D1E5E360}">
      <dgm:prSet/>
      <dgm:spPr/>
      <dgm:t>
        <a:bodyPr/>
        <a:lstStyle/>
        <a:p>
          <a:endParaRPr lang="bg-BG"/>
        </a:p>
      </dgm:t>
    </dgm:pt>
    <dgm:pt modelId="{876FA3B6-76BA-476A-9343-2E4A77F5101D}" type="sibTrans" cxnId="{6A45A103-E741-40DF-9355-DA03D1E5E360}">
      <dgm:prSet/>
      <dgm:spPr/>
      <dgm:t>
        <a:bodyPr/>
        <a:lstStyle/>
        <a:p>
          <a:endParaRPr lang="bg-BG"/>
        </a:p>
      </dgm:t>
    </dgm:pt>
    <dgm:pt modelId="{46D32B4E-3FDA-403F-A706-A35B525A2C48}">
      <dgm:prSet phldrT="[Text]" phldr="1" custT="1"/>
      <dgm:spPr/>
      <dgm:t>
        <a:bodyPr/>
        <a:lstStyle/>
        <a:p>
          <a:endParaRPr lang="bg-BG" sz="2000" dirty="0"/>
        </a:p>
      </dgm:t>
    </dgm:pt>
    <dgm:pt modelId="{33AE5F51-58FA-4C14-A7E7-A71C1FF0A93B}" type="parTrans" cxnId="{E030E9FB-8F74-4CA4-8277-B665B9869179}">
      <dgm:prSet/>
      <dgm:spPr/>
      <dgm:t>
        <a:bodyPr/>
        <a:lstStyle/>
        <a:p>
          <a:endParaRPr lang="bg-BG"/>
        </a:p>
      </dgm:t>
    </dgm:pt>
    <dgm:pt modelId="{D252BC93-9DFA-499E-AD2D-9C07AC2FD0C7}" type="sibTrans" cxnId="{E030E9FB-8F74-4CA4-8277-B665B9869179}">
      <dgm:prSet/>
      <dgm:spPr/>
      <dgm:t>
        <a:bodyPr/>
        <a:lstStyle/>
        <a:p>
          <a:endParaRPr lang="bg-BG"/>
        </a:p>
      </dgm:t>
    </dgm:pt>
    <dgm:pt modelId="{08303331-FBE0-4998-A83D-04825FB538AD}">
      <dgm:prSet phldrT="[Text]"/>
      <dgm:spPr/>
      <dgm:t>
        <a:bodyPr/>
        <a:lstStyle/>
        <a:p>
          <a:r>
            <a:rPr lang="bg-BG" dirty="0" smtClean="0">
              <a:solidFill>
                <a:schemeClr val="tx1">
                  <a:lumMod val="50000"/>
                  <a:lumOff val="50000"/>
                </a:schemeClr>
              </a:solidFill>
            </a:rPr>
            <a:t>Вентилаторно асоциирана пневмония </a:t>
          </a:r>
          <a:r>
            <a:rPr lang="en-US" dirty="0" smtClean="0">
              <a:solidFill>
                <a:schemeClr val="tx1">
                  <a:lumMod val="50000"/>
                  <a:lumOff val="50000"/>
                </a:schemeClr>
              </a:solidFill>
            </a:rPr>
            <a:t> (VAP)</a:t>
          </a:r>
          <a:endParaRPr lang="bg-BG" dirty="0">
            <a:solidFill>
              <a:schemeClr val="tx1">
                <a:lumMod val="50000"/>
                <a:lumOff val="50000"/>
              </a:schemeClr>
            </a:solidFill>
          </a:endParaRPr>
        </a:p>
      </dgm:t>
    </dgm:pt>
    <dgm:pt modelId="{C2A70760-668C-4C5F-8CB4-2D6A853FBA7A}" type="parTrans" cxnId="{0F2E6B2D-2A37-45F9-97D4-76389EF4E95A}">
      <dgm:prSet/>
      <dgm:spPr/>
      <dgm:t>
        <a:bodyPr/>
        <a:lstStyle/>
        <a:p>
          <a:endParaRPr lang="bg-BG"/>
        </a:p>
      </dgm:t>
    </dgm:pt>
    <dgm:pt modelId="{592B3CFB-1C5F-42D3-80F8-1E1FC32B5A55}" type="sibTrans" cxnId="{0F2E6B2D-2A37-45F9-97D4-76389EF4E95A}">
      <dgm:prSet/>
      <dgm:spPr/>
      <dgm:t>
        <a:bodyPr/>
        <a:lstStyle/>
        <a:p>
          <a:endParaRPr lang="bg-BG"/>
        </a:p>
      </dgm:t>
    </dgm:pt>
    <dgm:pt modelId="{B4B1C5B4-BC63-4B7F-ADA8-984B4705AF14}">
      <dgm:prSet phldrT="[Text]" custT="1"/>
      <dgm:spPr/>
      <dgm:t>
        <a:bodyPr/>
        <a:lstStyle/>
        <a:p>
          <a:r>
            <a:rPr lang="bg-BG" sz="2400" dirty="0" smtClean="0">
              <a:solidFill>
                <a:schemeClr val="bg1">
                  <a:lumMod val="75000"/>
                </a:schemeClr>
              </a:solidFill>
            </a:rPr>
            <a:t>възниква </a:t>
          </a:r>
          <a:r>
            <a:rPr lang="en-US" sz="2400" dirty="0" smtClean="0">
              <a:solidFill>
                <a:schemeClr val="bg1">
                  <a:lumMod val="75000"/>
                </a:schemeClr>
              </a:solidFill>
            </a:rPr>
            <a:t>&gt;</a:t>
          </a:r>
          <a:r>
            <a:rPr lang="bg-BG" sz="2400" dirty="0" smtClean="0">
              <a:solidFill>
                <a:schemeClr val="bg1">
                  <a:lumMod val="75000"/>
                </a:schemeClr>
              </a:solidFill>
            </a:rPr>
            <a:t>48 часа до 72-ри час след ендотрахеална интубация</a:t>
          </a:r>
          <a:endParaRPr lang="bg-BG" sz="2400" dirty="0">
            <a:solidFill>
              <a:schemeClr val="bg1">
                <a:lumMod val="75000"/>
              </a:schemeClr>
            </a:solidFill>
          </a:endParaRPr>
        </a:p>
      </dgm:t>
    </dgm:pt>
    <dgm:pt modelId="{FC7E6281-734E-4D8A-BFBC-25E1AAAEF6BF}" type="parTrans" cxnId="{04864597-62BC-4BD2-8722-B8C20EF5B59E}">
      <dgm:prSet/>
      <dgm:spPr/>
      <dgm:t>
        <a:bodyPr/>
        <a:lstStyle/>
        <a:p>
          <a:endParaRPr lang="bg-BG"/>
        </a:p>
      </dgm:t>
    </dgm:pt>
    <dgm:pt modelId="{8C9B2A33-422A-4293-AE2B-F52095539AAF}" type="sibTrans" cxnId="{04864597-62BC-4BD2-8722-B8C20EF5B59E}">
      <dgm:prSet/>
      <dgm:spPr/>
      <dgm:t>
        <a:bodyPr/>
        <a:lstStyle/>
        <a:p>
          <a:endParaRPr lang="bg-BG"/>
        </a:p>
      </dgm:t>
    </dgm:pt>
    <dgm:pt modelId="{12A74966-2BD3-4D27-B58C-1AEBE93AB5A7}">
      <dgm:prSet phldrT="[Text]" phldr="1"/>
      <dgm:spPr/>
      <dgm:t>
        <a:bodyPr/>
        <a:lstStyle/>
        <a:p>
          <a:endParaRPr lang="bg-BG" sz="1400" dirty="0">
            <a:solidFill>
              <a:schemeClr val="bg1">
                <a:lumMod val="75000"/>
              </a:schemeClr>
            </a:solidFill>
          </a:endParaRPr>
        </a:p>
      </dgm:t>
    </dgm:pt>
    <dgm:pt modelId="{3EC0D211-8A7D-4FE7-989F-25733DBDAFD1}" type="parTrans" cxnId="{E65BDEBA-39F5-4210-9DC7-91D44F2028B1}">
      <dgm:prSet/>
      <dgm:spPr/>
      <dgm:t>
        <a:bodyPr/>
        <a:lstStyle/>
        <a:p>
          <a:endParaRPr lang="bg-BG"/>
        </a:p>
      </dgm:t>
    </dgm:pt>
    <dgm:pt modelId="{5B6657BA-59A0-4CE8-ADC5-5A10F28282F0}" type="sibTrans" cxnId="{E65BDEBA-39F5-4210-9DC7-91D44F2028B1}">
      <dgm:prSet/>
      <dgm:spPr/>
      <dgm:t>
        <a:bodyPr/>
        <a:lstStyle/>
        <a:p>
          <a:endParaRPr lang="bg-BG"/>
        </a:p>
      </dgm:t>
    </dgm:pt>
    <dgm:pt modelId="{AFC3E659-8458-4187-B7C5-A9C9ECF36302}">
      <dgm:prSet/>
      <dgm:spPr/>
      <dgm:t>
        <a:bodyPr/>
        <a:lstStyle/>
        <a:p>
          <a:endParaRPr lang="bg-BG" sz="1400" dirty="0"/>
        </a:p>
      </dgm:t>
    </dgm:pt>
    <dgm:pt modelId="{48054DB3-CB39-4D87-9669-5632F97CECF1}" type="parTrans" cxnId="{A9609CF2-1DCE-4A9D-A94E-2C07DE9969FF}">
      <dgm:prSet/>
      <dgm:spPr/>
      <dgm:t>
        <a:bodyPr/>
        <a:lstStyle/>
        <a:p>
          <a:endParaRPr lang="bg-BG"/>
        </a:p>
      </dgm:t>
    </dgm:pt>
    <dgm:pt modelId="{E8B0B845-01AC-4134-AE52-79F98C497A0E}" type="sibTrans" cxnId="{A9609CF2-1DCE-4A9D-A94E-2C07DE9969FF}">
      <dgm:prSet/>
      <dgm:spPr/>
      <dgm:t>
        <a:bodyPr/>
        <a:lstStyle/>
        <a:p>
          <a:endParaRPr lang="bg-BG"/>
        </a:p>
      </dgm:t>
    </dgm:pt>
    <dgm:pt modelId="{FC53D356-A6FB-489B-ACA7-B7F246CA0E59}">
      <dgm:prSet/>
      <dgm:spPr/>
      <dgm:t>
        <a:bodyPr/>
        <a:lstStyle/>
        <a:p>
          <a:endParaRPr lang="bg-BG" sz="1400"/>
        </a:p>
      </dgm:t>
    </dgm:pt>
    <dgm:pt modelId="{FCF7D815-760B-4582-ADDC-15C7131ACDBA}" type="parTrans" cxnId="{090260E6-D019-4EB7-A50A-A8BAF8469C77}">
      <dgm:prSet/>
      <dgm:spPr/>
      <dgm:t>
        <a:bodyPr/>
        <a:lstStyle/>
        <a:p>
          <a:endParaRPr lang="bg-BG"/>
        </a:p>
      </dgm:t>
    </dgm:pt>
    <dgm:pt modelId="{653DBCA3-C490-4563-847B-D1C990E88426}" type="sibTrans" cxnId="{090260E6-D019-4EB7-A50A-A8BAF8469C77}">
      <dgm:prSet/>
      <dgm:spPr/>
      <dgm:t>
        <a:bodyPr/>
        <a:lstStyle/>
        <a:p>
          <a:endParaRPr lang="bg-BG"/>
        </a:p>
      </dgm:t>
    </dgm:pt>
    <dgm:pt modelId="{F8791489-BD6A-4294-A5FD-8D545FD64847}">
      <dgm:prSet/>
      <dgm:spPr/>
      <dgm:t>
        <a:bodyPr/>
        <a:lstStyle/>
        <a:p>
          <a:r>
            <a:rPr lang="bg-BG" dirty="0" smtClean="0">
              <a:solidFill>
                <a:schemeClr val="tx1">
                  <a:lumMod val="50000"/>
                  <a:lumOff val="50000"/>
                </a:schemeClr>
              </a:solidFill>
            </a:rPr>
            <a:t>Пневмония, свързана със здравни грижи </a:t>
          </a:r>
          <a:r>
            <a:rPr lang="en-US" dirty="0" smtClean="0">
              <a:solidFill>
                <a:schemeClr val="tx1">
                  <a:lumMod val="50000"/>
                  <a:lumOff val="50000"/>
                </a:schemeClr>
              </a:solidFill>
            </a:rPr>
            <a:t>(HCAP)</a:t>
          </a:r>
          <a:endParaRPr lang="bg-BG" dirty="0">
            <a:solidFill>
              <a:schemeClr val="tx1">
                <a:lumMod val="50000"/>
                <a:lumOff val="50000"/>
              </a:schemeClr>
            </a:solidFill>
          </a:endParaRPr>
        </a:p>
      </dgm:t>
    </dgm:pt>
    <dgm:pt modelId="{DDBCDEF5-50F6-4BE4-B2F0-81B95483664E}" type="parTrans" cxnId="{27168D52-C1A0-404D-8738-7126D06BB7C8}">
      <dgm:prSet/>
      <dgm:spPr/>
      <dgm:t>
        <a:bodyPr/>
        <a:lstStyle/>
        <a:p>
          <a:endParaRPr lang="bg-BG"/>
        </a:p>
      </dgm:t>
    </dgm:pt>
    <dgm:pt modelId="{D8FACB8E-A103-4867-BF23-80A79FE4A83C}" type="sibTrans" cxnId="{27168D52-C1A0-404D-8738-7126D06BB7C8}">
      <dgm:prSet/>
      <dgm:spPr/>
      <dgm:t>
        <a:bodyPr/>
        <a:lstStyle/>
        <a:p>
          <a:endParaRPr lang="bg-BG"/>
        </a:p>
      </dgm:t>
    </dgm:pt>
    <dgm:pt modelId="{C31BDE9A-8132-4845-BB23-C2BDFC3C14D9}">
      <dgm:prSet custT="1"/>
      <dgm:spPr/>
      <dgm:t>
        <a:bodyPr/>
        <a:lstStyle/>
        <a:p>
          <a:r>
            <a:rPr lang="bg-BG" sz="1800" dirty="0" smtClean="0">
              <a:solidFill>
                <a:schemeClr val="bg1">
                  <a:lumMod val="75000"/>
                </a:schemeClr>
              </a:solidFill>
            </a:rPr>
            <a:t>Приет по спешност по различни причини за поне 2 дни. В рамките на 90 дни от приема</a:t>
          </a:r>
          <a:endParaRPr lang="bg-BG" sz="1800" dirty="0">
            <a:solidFill>
              <a:schemeClr val="bg1">
                <a:lumMod val="75000"/>
              </a:schemeClr>
            </a:solidFill>
          </a:endParaRPr>
        </a:p>
      </dgm:t>
    </dgm:pt>
    <dgm:pt modelId="{C5644C63-76DF-4F6D-A6FD-CFAE3EA7BA37}" type="parTrans" cxnId="{ADA25E46-1698-490C-9F07-D9401DA80EEC}">
      <dgm:prSet/>
      <dgm:spPr/>
      <dgm:t>
        <a:bodyPr/>
        <a:lstStyle/>
        <a:p>
          <a:endParaRPr lang="bg-BG"/>
        </a:p>
      </dgm:t>
    </dgm:pt>
    <dgm:pt modelId="{816B3A96-BD59-443C-BAF8-6952F078ACF6}" type="sibTrans" cxnId="{ADA25E46-1698-490C-9F07-D9401DA80EEC}">
      <dgm:prSet/>
      <dgm:spPr/>
      <dgm:t>
        <a:bodyPr/>
        <a:lstStyle/>
        <a:p>
          <a:endParaRPr lang="bg-BG"/>
        </a:p>
      </dgm:t>
    </dgm:pt>
    <dgm:pt modelId="{B865DF96-EA03-459D-AC2E-19A2C4E3F122}">
      <dgm:prSet custT="1"/>
      <dgm:spPr/>
      <dgm:t>
        <a:bodyPr/>
        <a:lstStyle/>
        <a:p>
          <a:r>
            <a:rPr lang="en-US" sz="1800" dirty="0" smtClean="0">
              <a:solidFill>
                <a:schemeClr val="bg1">
                  <a:lumMod val="75000"/>
                </a:schemeClr>
              </a:solidFill>
            </a:rPr>
            <a:t>IV</a:t>
          </a:r>
          <a:r>
            <a:rPr lang="bg-BG" sz="1800" dirty="0" smtClean="0">
              <a:solidFill>
                <a:schemeClr val="bg1">
                  <a:lumMod val="75000"/>
                </a:schemeClr>
              </a:solidFill>
            </a:rPr>
            <a:t> антибиотик, химиотерапия, оработка на рани - в рамките на 30 дни след това</a:t>
          </a:r>
        </a:p>
      </dgm:t>
    </dgm:pt>
    <dgm:pt modelId="{6A127B0A-77C9-456E-AA13-F9EAE5484364}" type="parTrans" cxnId="{076112A2-803E-4442-B3B8-859CA8AFC830}">
      <dgm:prSet/>
      <dgm:spPr/>
      <dgm:t>
        <a:bodyPr/>
        <a:lstStyle/>
        <a:p>
          <a:endParaRPr lang="bg-BG"/>
        </a:p>
      </dgm:t>
    </dgm:pt>
    <dgm:pt modelId="{64E88021-939A-4303-A271-8EB2C6793E7B}" type="sibTrans" cxnId="{076112A2-803E-4442-B3B8-859CA8AFC830}">
      <dgm:prSet/>
      <dgm:spPr/>
      <dgm:t>
        <a:bodyPr/>
        <a:lstStyle/>
        <a:p>
          <a:endParaRPr lang="bg-BG"/>
        </a:p>
      </dgm:t>
    </dgm:pt>
    <dgm:pt modelId="{40445AB2-0DEA-4CE1-92B0-7E33A046CC1F}">
      <dgm:prSet custT="1"/>
      <dgm:spPr/>
      <dgm:t>
        <a:bodyPr/>
        <a:lstStyle/>
        <a:p>
          <a:r>
            <a:rPr lang="bg-BG" sz="1800" dirty="0" smtClean="0">
              <a:solidFill>
                <a:schemeClr val="bg1">
                  <a:lumMod val="75000"/>
                </a:schemeClr>
              </a:solidFill>
            </a:rPr>
            <a:t>Лекуван в хемодиализа</a:t>
          </a:r>
          <a:endParaRPr lang="bg-BG" sz="1800" dirty="0">
            <a:solidFill>
              <a:schemeClr val="bg1">
                <a:lumMod val="75000"/>
              </a:schemeClr>
            </a:solidFill>
          </a:endParaRPr>
        </a:p>
      </dgm:t>
    </dgm:pt>
    <dgm:pt modelId="{D6C02EE8-844C-4E2A-B254-A623DA791AE5}" type="parTrans" cxnId="{B7278DEB-31DD-4A21-B5C7-E53B7A748D58}">
      <dgm:prSet/>
      <dgm:spPr/>
      <dgm:t>
        <a:bodyPr/>
        <a:lstStyle/>
        <a:p>
          <a:endParaRPr lang="bg-BG"/>
        </a:p>
      </dgm:t>
    </dgm:pt>
    <dgm:pt modelId="{9E7ACAC5-E638-420C-85D5-98774B92DCAC}" type="sibTrans" cxnId="{B7278DEB-31DD-4A21-B5C7-E53B7A748D58}">
      <dgm:prSet/>
      <dgm:spPr/>
      <dgm:t>
        <a:bodyPr/>
        <a:lstStyle/>
        <a:p>
          <a:endParaRPr lang="bg-BG"/>
        </a:p>
      </dgm:t>
    </dgm:pt>
    <dgm:pt modelId="{6D3397E9-72AB-46F4-B2BB-6C77C5950521}" type="pres">
      <dgm:prSet presAssocID="{D26DE6F9-D33E-4C65-A694-615DC932839E}" presName="Name0" presStyleCnt="0">
        <dgm:presLayoutVars>
          <dgm:dir/>
          <dgm:animLvl val="lvl"/>
          <dgm:resizeHandles/>
        </dgm:presLayoutVars>
      </dgm:prSet>
      <dgm:spPr/>
      <dgm:t>
        <a:bodyPr/>
        <a:lstStyle/>
        <a:p>
          <a:endParaRPr lang="bg-BG"/>
        </a:p>
      </dgm:t>
    </dgm:pt>
    <dgm:pt modelId="{71DEBC9D-7D8D-483B-B75E-C38B474AD9A5}" type="pres">
      <dgm:prSet presAssocID="{C9799539-C15C-4C3F-8694-2308B82E12C2}" presName="linNode" presStyleCnt="0"/>
      <dgm:spPr/>
    </dgm:pt>
    <dgm:pt modelId="{02CF260D-C38E-44B8-9436-16E7546165DE}" type="pres">
      <dgm:prSet presAssocID="{C9799539-C15C-4C3F-8694-2308B82E12C2}" presName="parentShp" presStyleLbl="node1" presStyleIdx="0" presStyleCnt="3">
        <dgm:presLayoutVars>
          <dgm:bulletEnabled val="1"/>
        </dgm:presLayoutVars>
      </dgm:prSet>
      <dgm:spPr/>
      <dgm:t>
        <a:bodyPr/>
        <a:lstStyle/>
        <a:p>
          <a:endParaRPr lang="bg-BG"/>
        </a:p>
      </dgm:t>
    </dgm:pt>
    <dgm:pt modelId="{FA44E1D2-6299-4936-8E37-9DE448DF5783}" type="pres">
      <dgm:prSet presAssocID="{C9799539-C15C-4C3F-8694-2308B82E12C2}" presName="childShp" presStyleLbl="bgAccFollowNode1" presStyleIdx="0" presStyleCnt="3" custScaleY="112202">
        <dgm:presLayoutVars>
          <dgm:bulletEnabled val="1"/>
        </dgm:presLayoutVars>
      </dgm:prSet>
      <dgm:spPr/>
      <dgm:t>
        <a:bodyPr/>
        <a:lstStyle/>
        <a:p>
          <a:endParaRPr lang="bg-BG"/>
        </a:p>
      </dgm:t>
    </dgm:pt>
    <dgm:pt modelId="{85754328-F4CA-4C8B-8CA4-C555C5C765A2}" type="pres">
      <dgm:prSet presAssocID="{438CC12B-788E-4CB0-9780-735B2D18E9AF}" presName="spacing" presStyleCnt="0"/>
      <dgm:spPr/>
    </dgm:pt>
    <dgm:pt modelId="{3AC3D5C3-3B2D-49C7-8F77-D11277033FE0}" type="pres">
      <dgm:prSet presAssocID="{08303331-FBE0-4998-A83D-04825FB538AD}" presName="linNode" presStyleCnt="0"/>
      <dgm:spPr/>
    </dgm:pt>
    <dgm:pt modelId="{4D253F36-31D3-4297-B469-B85A8F478A30}" type="pres">
      <dgm:prSet presAssocID="{08303331-FBE0-4998-A83D-04825FB538AD}" presName="parentShp" presStyleLbl="node1" presStyleIdx="1" presStyleCnt="3">
        <dgm:presLayoutVars>
          <dgm:bulletEnabled val="1"/>
        </dgm:presLayoutVars>
      </dgm:prSet>
      <dgm:spPr/>
      <dgm:t>
        <a:bodyPr/>
        <a:lstStyle/>
        <a:p>
          <a:endParaRPr lang="bg-BG"/>
        </a:p>
      </dgm:t>
    </dgm:pt>
    <dgm:pt modelId="{4AFDA223-887F-412E-9B68-D2BEAAB8E220}" type="pres">
      <dgm:prSet presAssocID="{08303331-FBE0-4998-A83D-04825FB538AD}" presName="childShp" presStyleLbl="bgAccFollowNode1" presStyleIdx="1" presStyleCnt="3">
        <dgm:presLayoutVars>
          <dgm:bulletEnabled val="1"/>
        </dgm:presLayoutVars>
      </dgm:prSet>
      <dgm:spPr/>
      <dgm:t>
        <a:bodyPr/>
        <a:lstStyle/>
        <a:p>
          <a:endParaRPr lang="bg-BG"/>
        </a:p>
      </dgm:t>
    </dgm:pt>
    <dgm:pt modelId="{11E2D966-C142-4595-859A-51577E036397}" type="pres">
      <dgm:prSet presAssocID="{592B3CFB-1C5F-42D3-80F8-1E1FC32B5A55}" presName="spacing" presStyleCnt="0"/>
      <dgm:spPr/>
    </dgm:pt>
    <dgm:pt modelId="{774B2422-1B49-45C8-B59C-FA1A6D4A5980}" type="pres">
      <dgm:prSet presAssocID="{F8791489-BD6A-4294-A5FD-8D545FD64847}" presName="linNode" presStyleCnt="0"/>
      <dgm:spPr/>
    </dgm:pt>
    <dgm:pt modelId="{5A73B768-DE1E-4CA7-81FF-1ACD8C155841}" type="pres">
      <dgm:prSet presAssocID="{F8791489-BD6A-4294-A5FD-8D545FD64847}" presName="parentShp" presStyleLbl="node1" presStyleIdx="2" presStyleCnt="3">
        <dgm:presLayoutVars>
          <dgm:bulletEnabled val="1"/>
        </dgm:presLayoutVars>
      </dgm:prSet>
      <dgm:spPr/>
      <dgm:t>
        <a:bodyPr/>
        <a:lstStyle/>
        <a:p>
          <a:endParaRPr lang="bg-BG"/>
        </a:p>
      </dgm:t>
    </dgm:pt>
    <dgm:pt modelId="{80B6616C-D3AE-4CC8-8C96-91605E0AF786}" type="pres">
      <dgm:prSet presAssocID="{F8791489-BD6A-4294-A5FD-8D545FD64847}" presName="childShp" presStyleLbl="bgAccFollowNode1" presStyleIdx="2" presStyleCnt="3" custScaleY="132190">
        <dgm:presLayoutVars>
          <dgm:bulletEnabled val="1"/>
        </dgm:presLayoutVars>
      </dgm:prSet>
      <dgm:spPr/>
      <dgm:t>
        <a:bodyPr/>
        <a:lstStyle/>
        <a:p>
          <a:endParaRPr lang="bg-BG"/>
        </a:p>
      </dgm:t>
    </dgm:pt>
  </dgm:ptLst>
  <dgm:cxnLst>
    <dgm:cxn modelId="{01616550-8833-4258-9051-D9DDD748A198}" type="presOf" srcId="{B865DF96-EA03-459D-AC2E-19A2C4E3F122}" destId="{80B6616C-D3AE-4CC8-8C96-91605E0AF786}" srcOrd="0" destOrd="1" presId="urn:microsoft.com/office/officeart/2005/8/layout/vList6"/>
    <dgm:cxn modelId="{4D16F9A6-C2E0-4E07-A08B-7D702FAC0AAC}" srcId="{D26DE6F9-D33E-4C65-A694-615DC932839E}" destId="{C9799539-C15C-4C3F-8694-2308B82E12C2}" srcOrd="0" destOrd="0" parTransId="{5A18975E-B7B5-459D-9AFB-40A459988009}" sibTransId="{438CC12B-788E-4CB0-9780-735B2D18E9AF}"/>
    <dgm:cxn modelId="{04864597-62BC-4BD2-8722-B8C20EF5B59E}" srcId="{08303331-FBE0-4998-A83D-04825FB538AD}" destId="{B4B1C5B4-BC63-4B7F-ADA8-984B4705AF14}" srcOrd="0" destOrd="0" parTransId="{FC7E6281-734E-4D8A-BFBC-25E1AAAEF6BF}" sibTransId="{8C9B2A33-422A-4293-AE2B-F52095539AAF}"/>
    <dgm:cxn modelId="{43927612-F417-49BC-8B93-E3E9ACCA5C3A}" type="presOf" srcId="{12A74966-2BD3-4D27-B58C-1AEBE93AB5A7}" destId="{4AFDA223-887F-412E-9B68-D2BEAAB8E220}" srcOrd="0" destOrd="1" presId="urn:microsoft.com/office/officeart/2005/8/layout/vList6"/>
    <dgm:cxn modelId="{500A4E1C-00E5-4B6A-951B-46EB57D2C37A}" type="presOf" srcId="{E796522F-FFD2-4C85-8A30-B7B3D5B21A37}" destId="{FA44E1D2-6299-4936-8E37-9DE448DF5783}" srcOrd="0" destOrd="0" presId="urn:microsoft.com/office/officeart/2005/8/layout/vList6"/>
    <dgm:cxn modelId="{DE0F65A0-D67C-4754-B336-2981B1139280}" type="presOf" srcId="{D26DE6F9-D33E-4C65-A694-615DC932839E}" destId="{6D3397E9-72AB-46F4-B2BB-6C77C5950521}" srcOrd="0" destOrd="0" presId="urn:microsoft.com/office/officeart/2005/8/layout/vList6"/>
    <dgm:cxn modelId="{ADA25E46-1698-490C-9F07-D9401DA80EEC}" srcId="{F8791489-BD6A-4294-A5FD-8D545FD64847}" destId="{C31BDE9A-8132-4845-BB23-C2BDFC3C14D9}" srcOrd="0" destOrd="0" parTransId="{C5644C63-76DF-4F6D-A6FD-CFAE3EA7BA37}" sibTransId="{816B3A96-BD59-443C-BAF8-6952F078ACF6}"/>
    <dgm:cxn modelId="{27168D52-C1A0-404D-8738-7126D06BB7C8}" srcId="{D26DE6F9-D33E-4C65-A694-615DC932839E}" destId="{F8791489-BD6A-4294-A5FD-8D545FD64847}" srcOrd="2" destOrd="0" parTransId="{DDBCDEF5-50F6-4BE4-B2F0-81B95483664E}" sibTransId="{D8FACB8E-A103-4867-BF23-80A79FE4A83C}"/>
    <dgm:cxn modelId="{FCD7937F-C543-4411-8A63-73D5FDA4E819}" type="presOf" srcId="{46D32B4E-3FDA-403F-A706-A35B525A2C48}" destId="{FA44E1D2-6299-4936-8E37-9DE448DF5783}" srcOrd="0" destOrd="1" presId="urn:microsoft.com/office/officeart/2005/8/layout/vList6"/>
    <dgm:cxn modelId="{6A45A103-E741-40DF-9355-DA03D1E5E360}" srcId="{C9799539-C15C-4C3F-8694-2308B82E12C2}" destId="{E796522F-FFD2-4C85-8A30-B7B3D5B21A37}" srcOrd="0" destOrd="0" parTransId="{56443A48-4DEB-431A-A113-6AED7341AA05}" sibTransId="{876FA3B6-76BA-476A-9343-2E4A77F5101D}"/>
    <dgm:cxn modelId="{B2E3033E-C545-47EA-A2CF-D43000F1453C}" type="presOf" srcId="{B4B1C5B4-BC63-4B7F-ADA8-984B4705AF14}" destId="{4AFDA223-887F-412E-9B68-D2BEAAB8E220}" srcOrd="0" destOrd="0" presId="urn:microsoft.com/office/officeart/2005/8/layout/vList6"/>
    <dgm:cxn modelId="{090260E6-D019-4EB7-A50A-A8BAF8469C77}" srcId="{08303331-FBE0-4998-A83D-04825FB538AD}" destId="{FC53D356-A6FB-489B-ACA7-B7F246CA0E59}" srcOrd="3" destOrd="0" parTransId="{FCF7D815-760B-4582-ADDC-15C7131ACDBA}" sibTransId="{653DBCA3-C490-4563-847B-D1C990E88426}"/>
    <dgm:cxn modelId="{AC49BE3E-BEB0-44E3-ACAE-3DD5BA101E9C}" type="presOf" srcId="{FC53D356-A6FB-489B-ACA7-B7F246CA0E59}" destId="{4AFDA223-887F-412E-9B68-D2BEAAB8E220}" srcOrd="0" destOrd="3" presId="urn:microsoft.com/office/officeart/2005/8/layout/vList6"/>
    <dgm:cxn modelId="{31CC5A4D-C6ED-4F20-B133-009D2BDEBCF2}" type="presOf" srcId="{F8791489-BD6A-4294-A5FD-8D545FD64847}" destId="{5A73B768-DE1E-4CA7-81FF-1ACD8C155841}" srcOrd="0" destOrd="0" presId="urn:microsoft.com/office/officeart/2005/8/layout/vList6"/>
    <dgm:cxn modelId="{B7278DEB-31DD-4A21-B5C7-E53B7A748D58}" srcId="{F8791489-BD6A-4294-A5FD-8D545FD64847}" destId="{40445AB2-0DEA-4CE1-92B0-7E33A046CC1F}" srcOrd="2" destOrd="0" parTransId="{D6C02EE8-844C-4E2A-B254-A623DA791AE5}" sibTransId="{9E7ACAC5-E638-420C-85D5-98774B92DCAC}"/>
    <dgm:cxn modelId="{F40BA94A-ECE7-4201-9119-8EEF3A1C85E9}" type="presOf" srcId="{C31BDE9A-8132-4845-BB23-C2BDFC3C14D9}" destId="{80B6616C-D3AE-4CC8-8C96-91605E0AF786}" srcOrd="0" destOrd="0" presId="urn:microsoft.com/office/officeart/2005/8/layout/vList6"/>
    <dgm:cxn modelId="{0F2E6B2D-2A37-45F9-97D4-76389EF4E95A}" srcId="{D26DE6F9-D33E-4C65-A694-615DC932839E}" destId="{08303331-FBE0-4998-A83D-04825FB538AD}" srcOrd="1" destOrd="0" parTransId="{C2A70760-668C-4C5F-8CB4-2D6A853FBA7A}" sibTransId="{592B3CFB-1C5F-42D3-80F8-1E1FC32B5A55}"/>
    <dgm:cxn modelId="{076112A2-803E-4442-B3B8-859CA8AFC830}" srcId="{F8791489-BD6A-4294-A5FD-8D545FD64847}" destId="{B865DF96-EA03-459D-AC2E-19A2C4E3F122}" srcOrd="1" destOrd="0" parTransId="{6A127B0A-77C9-456E-AA13-F9EAE5484364}" sibTransId="{64E88021-939A-4303-A271-8EB2C6793E7B}"/>
    <dgm:cxn modelId="{E65BDEBA-39F5-4210-9DC7-91D44F2028B1}" srcId="{08303331-FBE0-4998-A83D-04825FB538AD}" destId="{12A74966-2BD3-4D27-B58C-1AEBE93AB5A7}" srcOrd="1" destOrd="0" parTransId="{3EC0D211-8A7D-4FE7-989F-25733DBDAFD1}" sibTransId="{5B6657BA-59A0-4CE8-ADC5-5A10F28282F0}"/>
    <dgm:cxn modelId="{FBA1DFCE-ACBA-4129-801B-25C52524089E}" type="presOf" srcId="{AFC3E659-8458-4187-B7C5-A9C9ECF36302}" destId="{4AFDA223-887F-412E-9B68-D2BEAAB8E220}" srcOrd="0" destOrd="2" presId="urn:microsoft.com/office/officeart/2005/8/layout/vList6"/>
    <dgm:cxn modelId="{E030E9FB-8F74-4CA4-8277-B665B9869179}" srcId="{C9799539-C15C-4C3F-8694-2308B82E12C2}" destId="{46D32B4E-3FDA-403F-A706-A35B525A2C48}" srcOrd="1" destOrd="0" parTransId="{33AE5F51-58FA-4C14-A7E7-A71C1FF0A93B}" sibTransId="{D252BC93-9DFA-499E-AD2D-9C07AC2FD0C7}"/>
    <dgm:cxn modelId="{A9609CF2-1DCE-4A9D-A94E-2C07DE9969FF}" srcId="{08303331-FBE0-4998-A83D-04825FB538AD}" destId="{AFC3E659-8458-4187-B7C5-A9C9ECF36302}" srcOrd="2" destOrd="0" parTransId="{48054DB3-CB39-4D87-9669-5632F97CECF1}" sibTransId="{E8B0B845-01AC-4134-AE52-79F98C497A0E}"/>
    <dgm:cxn modelId="{100A3A72-2308-4B92-92E5-16E4FB727425}" type="presOf" srcId="{C9799539-C15C-4C3F-8694-2308B82E12C2}" destId="{02CF260D-C38E-44B8-9436-16E7546165DE}" srcOrd="0" destOrd="0" presId="urn:microsoft.com/office/officeart/2005/8/layout/vList6"/>
    <dgm:cxn modelId="{FF5D3053-D4BD-4D6F-8901-1B79C9E7246D}" type="presOf" srcId="{08303331-FBE0-4998-A83D-04825FB538AD}" destId="{4D253F36-31D3-4297-B469-B85A8F478A30}" srcOrd="0" destOrd="0" presId="urn:microsoft.com/office/officeart/2005/8/layout/vList6"/>
    <dgm:cxn modelId="{CF1DA9C6-8838-4C4F-827A-6AA52B86128E}" type="presOf" srcId="{40445AB2-0DEA-4CE1-92B0-7E33A046CC1F}" destId="{80B6616C-D3AE-4CC8-8C96-91605E0AF786}" srcOrd="0" destOrd="2" presId="urn:microsoft.com/office/officeart/2005/8/layout/vList6"/>
    <dgm:cxn modelId="{EA3B5103-6D14-4265-97DF-E9EDEFDEA956}" type="presParOf" srcId="{6D3397E9-72AB-46F4-B2BB-6C77C5950521}" destId="{71DEBC9D-7D8D-483B-B75E-C38B474AD9A5}" srcOrd="0" destOrd="0" presId="urn:microsoft.com/office/officeart/2005/8/layout/vList6"/>
    <dgm:cxn modelId="{0B13D13E-77FA-4F29-A42F-6953B7D0D2F7}" type="presParOf" srcId="{71DEBC9D-7D8D-483B-B75E-C38B474AD9A5}" destId="{02CF260D-C38E-44B8-9436-16E7546165DE}" srcOrd="0" destOrd="0" presId="urn:microsoft.com/office/officeart/2005/8/layout/vList6"/>
    <dgm:cxn modelId="{BAEEC132-9E6E-4198-A29D-DD1945F4325E}" type="presParOf" srcId="{71DEBC9D-7D8D-483B-B75E-C38B474AD9A5}" destId="{FA44E1D2-6299-4936-8E37-9DE448DF5783}" srcOrd="1" destOrd="0" presId="urn:microsoft.com/office/officeart/2005/8/layout/vList6"/>
    <dgm:cxn modelId="{F51CE4C0-A5B5-4448-BC5B-4486149BA923}" type="presParOf" srcId="{6D3397E9-72AB-46F4-B2BB-6C77C5950521}" destId="{85754328-F4CA-4C8B-8CA4-C555C5C765A2}" srcOrd="1" destOrd="0" presId="urn:microsoft.com/office/officeart/2005/8/layout/vList6"/>
    <dgm:cxn modelId="{0747EE4C-CEC7-4393-8DA5-5575CA9734CA}" type="presParOf" srcId="{6D3397E9-72AB-46F4-B2BB-6C77C5950521}" destId="{3AC3D5C3-3B2D-49C7-8F77-D11277033FE0}" srcOrd="2" destOrd="0" presId="urn:microsoft.com/office/officeart/2005/8/layout/vList6"/>
    <dgm:cxn modelId="{4C5EF08A-3898-4408-96A4-6206555D0C65}" type="presParOf" srcId="{3AC3D5C3-3B2D-49C7-8F77-D11277033FE0}" destId="{4D253F36-31D3-4297-B469-B85A8F478A30}" srcOrd="0" destOrd="0" presId="urn:microsoft.com/office/officeart/2005/8/layout/vList6"/>
    <dgm:cxn modelId="{BE2466B5-08F8-4A6B-9016-428518F29F01}" type="presParOf" srcId="{3AC3D5C3-3B2D-49C7-8F77-D11277033FE0}" destId="{4AFDA223-887F-412E-9B68-D2BEAAB8E220}" srcOrd="1" destOrd="0" presId="urn:microsoft.com/office/officeart/2005/8/layout/vList6"/>
    <dgm:cxn modelId="{71520067-ECE6-4514-A960-D1782AE7A0E7}" type="presParOf" srcId="{6D3397E9-72AB-46F4-B2BB-6C77C5950521}" destId="{11E2D966-C142-4595-859A-51577E036397}" srcOrd="3" destOrd="0" presId="urn:microsoft.com/office/officeart/2005/8/layout/vList6"/>
    <dgm:cxn modelId="{2782E095-0C75-49B4-BA09-7B7CDB81386D}" type="presParOf" srcId="{6D3397E9-72AB-46F4-B2BB-6C77C5950521}" destId="{774B2422-1B49-45C8-B59C-FA1A6D4A5980}" srcOrd="4" destOrd="0" presId="urn:microsoft.com/office/officeart/2005/8/layout/vList6"/>
    <dgm:cxn modelId="{2AC0AF59-75E8-492C-9A3A-34451B9AD0E4}" type="presParOf" srcId="{774B2422-1B49-45C8-B59C-FA1A6D4A5980}" destId="{5A73B768-DE1E-4CA7-81FF-1ACD8C155841}" srcOrd="0" destOrd="0" presId="urn:microsoft.com/office/officeart/2005/8/layout/vList6"/>
    <dgm:cxn modelId="{23A6CD71-284C-4187-9BB7-97EC46BA0F32}" type="presParOf" srcId="{774B2422-1B49-45C8-B59C-FA1A6D4A5980}" destId="{80B6616C-D3AE-4CC8-8C96-91605E0AF78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05ADDD-5186-4B23-B2C9-32856B9364C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bg-BG"/>
        </a:p>
      </dgm:t>
    </dgm:pt>
    <dgm:pt modelId="{6D4D0A07-BA60-4453-ACB3-7E31CF6C3FAB}">
      <dgm:prSet phldrT="[Text]" custT="1"/>
      <dgm:spPr/>
      <dgm:t>
        <a:bodyPr/>
        <a:lstStyle/>
        <a:p>
          <a:r>
            <a:rPr lang="bg-BG" sz="1600" dirty="0" smtClean="0"/>
            <a:t>Орофарингеална колонизация</a:t>
          </a:r>
          <a:endParaRPr lang="bg-BG" sz="1600" dirty="0"/>
        </a:p>
      </dgm:t>
    </dgm:pt>
    <dgm:pt modelId="{5EB6F38C-3297-4A6F-AA77-C3555FD8B5B1}" type="parTrans" cxnId="{DB098D95-7BEF-4CD5-9AD5-92A0BDCE080B}">
      <dgm:prSet/>
      <dgm:spPr/>
      <dgm:t>
        <a:bodyPr/>
        <a:lstStyle/>
        <a:p>
          <a:endParaRPr lang="bg-BG"/>
        </a:p>
      </dgm:t>
    </dgm:pt>
    <dgm:pt modelId="{B18C9398-1036-40E5-ACB1-6926FFA08078}" type="sibTrans" cxnId="{DB098D95-7BEF-4CD5-9AD5-92A0BDCE080B}">
      <dgm:prSet/>
      <dgm:spPr/>
      <dgm:t>
        <a:bodyPr/>
        <a:lstStyle/>
        <a:p>
          <a:endParaRPr lang="bg-BG"/>
        </a:p>
      </dgm:t>
    </dgm:pt>
    <dgm:pt modelId="{43715475-87DD-48EE-BEED-C72423841E1F}">
      <dgm:prSet phldrT="[Text]" custT="1"/>
      <dgm:spPr/>
      <dgm:t>
        <a:bodyPr/>
        <a:lstStyle/>
        <a:p>
          <a:r>
            <a:rPr lang="bg-BG" sz="1600" dirty="0" smtClean="0"/>
            <a:t>Стомашна колонизация</a:t>
          </a:r>
          <a:endParaRPr lang="bg-BG" sz="1600" dirty="0"/>
        </a:p>
      </dgm:t>
    </dgm:pt>
    <dgm:pt modelId="{814A387A-D343-49CA-8433-2D3A1F2A43DC}" type="parTrans" cxnId="{6D35B76F-1413-4EB1-82C1-CEA44BD7D4B9}">
      <dgm:prSet/>
      <dgm:spPr/>
      <dgm:t>
        <a:bodyPr/>
        <a:lstStyle/>
        <a:p>
          <a:endParaRPr lang="bg-BG"/>
        </a:p>
      </dgm:t>
    </dgm:pt>
    <dgm:pt modelId="{39390F9A-6FE8-4A43-A95B-19F271B82016}" type="sibTrans" cxnId="{6D35B76F-1413-4EB1-82C1-CEA44BD7D4B9}">
      <dgm:prSet/>
      <dgm:spPr/>
      <dgm:t>
        <a:bodyPr/>
        <a:lstStyle/>
        <a:p>
          <a:endParaRPr lang="bg-BG"/>
        </a:p>
      </dgm:t>
    </dgm:pt>
    <dgm:pt modelId="{D64AFFF8-64C9-4E3B-BF23-7B5BEDDD5A24}">
      <dgm:prSet custT="1"/>
      <dgm:spPr/>
      <dgm:t>
        <a:bodyPr/>
        <a:lstStyle/>
        <a:p>
          <a:r>
            <a:rPr lang="bg-BG" sz="1200" dirty="0" smtClean="0"/>
            <a:t>Контаминирани инструменти и оборудване</a:t>
          </a:r>
          <a:endParaRPr lang="bg-BG" sz="1200" dirty="0"/>
        </a:p>
      </dgm:t>
    </dgm:pt>
    <dgm:pt modelId="{2E979BE5-56B1-4CC4-BF52-FC9864F835A9}" type="parTrans" cxnId="{5A1ED301-CD94-47C1-9BBD-C82409BE46DF}">
      <dgm:prSet/>
      <dgm:spPr/>
      <dgm:t>
        <a:bodyPr/>
        <a:lstStyle/>
        <a:p>
          <a:endParaRPr lang="bg-BG"/>
        </a:p>
      </dgm:t>
    </dgm:pt>
    <dgm:pt modelId="{543A13D6-3581-450C-B9A0-6A50BF7E4F1F}" type="sibTrans" cxnId="{5A1ED301-CD94-47C1-9BBD-C82409BE46DF}">
      <dgm:prSet/>
      <dgm:spPr/>
      <dgm:t>
        <a:bodyPr/>
        <a:lstStyle/>
        <a:p>
          <a:endParaRPr lang="bg-BG"/>
        </a:p>
      </dgm:t>
    </dgm:pt>
    <dgm:pt modelId="{6BC383D3-DE88-4389-8033-E2F1001D25E4}">
      <dgm:prSet custT="1"/>
      <dgm:spPr/>
      <dgm:t>
        <a:bodyPr/>
        <a:lstStyle/>
        <a:p>
          <a:r>
            <a:rPr lang="bg-BG" sz="1200" dirty="0" smtClean="0"/>
            <a:t>Кръстосана колонизация </a:t>
          </a:r>
          <a:r>
            <a:rPr lang="en-US" sz="1200" dirty="0" smtClean="0"/>
            <a:t>(</a:t>
          </a:r>
          <a:r>
            <a:rPr lang="bg-BG" sz="1200" dirty="0" smtClean="0"/>
            <a:t>ръце, ръкавици</a:t>
          </a:r>
          <a:r>
            <a:rPr lang="en-US" sz="1200" dirty="0" smtClean="0"/>
            <a:t>)</a:t>
          </a:r>
          <a:endParaRPr lang="bg-BG" sz="1200" dirty="0"/>
        </a:p>
      </dgm:t>
    </dgm:pt>
    <dgm:pt modelId="{0FF7C01B-24CB-4710-99CE-3C029961D35E}" type="parTrans" cxnId="{0C071C11-13C8-4BDE-AD65-B659280B2D4D}">
      <dgm:prSet/>
      <dgm:spPr/>
      <dgm:t>
        <a:bodyPr/>
        <a:lstStyle/>
        <a:p>
          <a:endParaRPr lang="bg-BG"/>
        </a:p>
      </dgm:t>
    </dgm:pt>
    <dgm:pt modelId="{9BB16F55-A6F2-433D-AFFD-31D49B4F5603}" type="sibTrans" cxnId="{0C071C11-13C8-4BDE-AD65-B659280B2D4D}">
      <dgm:prSet/>
      <dgm:spPr/>
      <dgm:t>
        <a:bodyPr/>
        <a:lstStyle/>
        <a:p>
          <a:endParaRPr lang="bg-BG"/>
        </a:p>
      </dgm:t>
    </dgm:pt>
    <dgm:pt modelId="{952AE491-3011-4C67-843D-CB4CF130BD32}">
      <dgm:prSet custT="1"/>
      <dgm:spPr/>
      <dgm:t>
        <a:bodyPr/>
        <a:lstStyle/>
        <a:p>
          <a:r>
            <a:rPr lang="bg-BG" sz="1400" dirty="0" smtClean="0"/>
            <a:t>Контаминирани аерозолни</a:t>
          </a:r>
        </a:p>
        <a:p>
          <a:r>
            <a:rPr lang="bg-BG" sz="1400" dirty="0" smtClean="0"/>
            <a:t> устройства</a:t>
          </a:r>
          <a:endParaRPr lang="bg-BG" sz="1400" dirty="0"/>
        </a:p>
      </dgm:t>
    </dgm:pt>
    <dgm:pt modelId="{2C338DAC-1685-4868-A774-D009DDF75D04}" type="parTrans" cxnId="{6DF7C8A9-C3C5-4DDC-966E-CDA237A03E14}">
      <dgm:prSet/>
      <dgm:spPr/>
      <dgm:t>
        <a:bodyPr/>
        <a:lstStyle/>
        <a:p>
          <a:endParaRPr lang="bg-BG"/>
        </a:p>
      </dgm:t>
    </dgm:pt>
    <dgm:pt modelId="{92070EFF-BA1B-4A5E-A0DD-1F8C9FB78700}" type="sibTrans" cxnId="{6DF7C8A9-C3C5-4DDC-966E-CDA237A03E14}">
      <dgm:prSet/>
      <dgm:spPr/>
      <dgm:t>
        <a:bodyPr/>
        <a:lstStyle/>
        <a:p>
          <a:endParaRPr lang="bg-BG"/>
        </a:p>
      </dgm:t>
    </dgm:pt>
    <dgm:pt modelId="{EACBFDF5-BBF2-4049-93A6-E2C0981C49B7}">
      <dgm:prSet custT="1"/>
      <dgm:spPr/>
      <dgm:t>
        <a:bodyPr/>
        <a:lstStyle/>
        <a:p>
          <a:r>
            <a:rPr lang="bg-BG" sz="1600" dirty="0" smtClean="0"/>
            <a:t>Инхалация</a:t>
          </a:r>
          <a:endParaRPr lang="bg-BG" sz="1600" dirty="0"/>
        </a:p>
      </dgm:t>
    </dgm:pt>
    <dgm:pt modelId="{EB59DECB-2E7E-4AAF-98CC-1E91ABC22619}" type="parTrans" cxnId="{CDBF0682-D108-46ED-AD58-2B36A67FDEF6}">
      <dgm:prSet/>
      <dgm:spPr/>
      <dgm:t>
        <a:bodyPr/>
        <a:lstStyle/>
        <a:p>
          <a:endParaRPr lang="bg-BG"/>
        </a:p>
      </dgm:t>
    </dgm:pt>
    <dgm:pt modelId="{D1654716-46E3-4650-A07B-28D41478CD4D}" type="sibTrans" cxnId="{CDBF0682-D108-46ED-AD58-2B36A67FDEF6}">
      <dgm:prSet/>
      <dgm:spPr/>
      <dgm:t>
        <a:bodyPr/>
        <a:lstStyle/>
        <a:p>
          <a:endParaRPr lang="bg-BG"/>
        </a:p>
      </dgm:t>
    </dgm:pt>
    <dgm:pt modelId="{573D8180-DD8B-40F8-8039-01C97983AE55}">
      <dgm:prSet custT="1"/>
      <dgm:spPr/>
      <dgm:t>
        <a:bodyPr/>
        <a:lstStyle/>
        <a:p>
          <a:r>
            <a:rPr lang="bg-BG" sz="1600" dirty="0" smtClean="0"/>
            <a:t>Аспирация</a:t>
          </a:r>
          <a:endParaRPr lang="bg-BG" sz="1600" dirty="0"/>
        </a:p>
      </dgm:t>
    </dgm:pt>
    <dgm:pt modelId="{05B4B9DD-932F-42EE-B366-14A17F4B196A}" type="parTrans" cxnId="{4866534C-05D5-4575-BCD0-30E1C80419A2}">
      <dgm:prSet/>
      <dgm:spPr/>
      <dgm:t>
        <a:bodyPr/>
        <a:lstStyle/>
        <a:p>
          <a:endParaRPr lang="bg-BG"/>
        </a:p>
      </dgm:t>
    </dgm:pt>
    <dgm:pt modelId="{0043E4F5-F8D5-487D-8B8D-4DC856A5D2B9}" type="sibTrans" cxnId="{4866534C-05D5-4575-BCD0-30E1C80419A2}">
      <dgm:prSet/>
      <dgm:spPr/>
      <dgm:t>
        <a:bodyPr/>
        <a:lstStyle/>
        <a:p>
          <a:endParaRPr lang="bg-BG"/>
        </a:p>
      </dgm:t>
    </dgm:pt>
    <dgm:pt modelId="{56568988-0D37-4A19-BEFA-A9F9C900931A}">
      <dgm:prSet/>
      <dgm:spPr/>
      <dgm:t>
        <a:bodyPr/>
        <a:lstStyle/>
        <a:p>
          <a:r>
            <a:rPr lang="bg-BG" dirty="0" smtClean="0"/>
            <a:t>Бактериемия</a:t>
          </a:r>
          <a:endParaRPr lang="bg-BG" dirty="0"/>
        </a:p>
      </dgm:t>
    </dgm:pt>
    <dgm:pt modelId="{062F3425-B187-4439-8F73-548DB8188379}" type="parTrans" cxnId="{2A99E116-9914-4497-B052-BA15DF45BCB8}">
      <dgm:prSet/>
      <dgm:spPr>
        <a:noFill/>
        <a:ln>
          <a:noFill/>
        </a:ln>
      </dgm:spPr>
      <dgm:t>
        <a:bodyPr/>
        <a:lstStyle/>
        <a:p>
          <a:endParaRPr lang="bg-BG"/>
        </a:p>
      </dgm:t>
    </dgm:pt>
    <dgm:pt modelId="{3AC4859D-5421-43CD-9C51-6291281A6255}" type="sibTrans" cxnId="{2A99E116-9914-4497-B052-BA15DF45BCB8}">
      <dgm:prSet/>
      <dgm:spPr/>
      <dgm:t>
        <a:bodyPr/>
        <a:lstStyle/>
        <a:p>
          <a:endParaRPr lang="bg-BG"/>
        </a:p>
      </dgm:t>
    </dgm:pt>
    <dgm:pt modelId="{EC153AD1-D88E-408D-95CD-803BE7106A47}">
      <dgm:prSet/>
      <dgm:spPr/>
      <dgm:t>
        <a:bodyPr/>
        <a:lstStyle/>
        <a:p>
          <a:r>
            <a:rPr lang="bg-BG" dirty="0" smtClean="0"/>
            <a:t>Преодоляване защитата на б. дроб</a:t>
          </a:r>
          <a:endParaRPr lang="bg-BG" dirty="0"/>
        </a:p>
      </dgm:t>
    </dgm:pt>
    <dgm:pt modelId="{D8219D8D-3051-4806-81BD-706AE6BB9B3C}" type="parTrans" cxnId="{5BF1630D-5E5D-42B8-B5AB-8694D6513547}">
      <dgm:prSet/>
      <dgm:spPr>
        <a:noFill/>
        <a:ln>
          <a:noFill/>
        </a:ln>
      </dgm:spPr>
      <dgm:t>
        <a:bodyPr/>
        <a:lstStyle/>
        <a:p>
          <a:endParaRPr lang="bg-BG">
            <a:solidFill>
              <a:schemeClr val="bg1"/>
            </a:solidFill>
          </a:endParaRPr>
        </a:p>
      </dgm:t>
    </dgm:pt>
    <dgm:pt modelId="{9FAE3BEF-383B-43C8-9EDB-CDB19D0CD918}" type="sibTrans" cxnId="{5BF1630D-5E5D-42B8-B5AB-8694D6513547}">
      <dgm:prSet/>
      <dgm:spPr/>
      <dgm:t>
        <a:bodyPr/>
        <a:lstStyle/>
        <a:p>
          <a:endParaRPr lang="bg-BG"/>
        </a:p>
      </dgm:t>
    </dgm:pt>
    <dgm:pt modelId="{EE813825-306E-4B96-8C5F-FF23699F54C7}">
      <dgm:prSet custT="1"/>
      <dgm:spPr/>
      <dgm:t>
        <a:bodyPr/>
        <a:lstStyle/>
        <a:p>
          <a:r>
            <a:rPr lang="bg-BG" sz="1800" dirty="0" smtClean="0"/>
            <a:t>ПНЕВМОНИЯ</a:t>
          </a:r>
          <a:endParaRPr lang="bg-BG" sz="1800" dirty="0"/>
        </a:p>
      </dgm:t>
    </dgm:pt>
    <dgm:pt modelId="{26B2AE70-FDC4-4FDD-801D-9EB697C7C6FB}" type="parTrans" cxnId="{9DD561C4-84C8-4EBF-AAB2-5C42F67CBC55}">
      <dgm:prSet/>
      <dgm:spPr/>
      <dgm:t>
        <a:bodyPr/>
        <a:lstStyle/>
        <a:p>
          <a:endParaRPr lang="bg-BG"/>
        </a:p>
      </dgm:t>
    </dgm:pt>
    <dgm:pt modelId="{18276F77-3154-4480-A74A-B4919216F5DB}" type="sibTrans" cxnId="{9DD561C4-84C8-4EBF-AAB2-5C42F67CBC55}">
      <dgm:prSet/>
      <dgm:spPr/>
      <dgm:t>
        <a:bodyPr/>
        <a:lstStyle/>
        <a:p>
          <a:endParaRPr lang="bg-BG"/>
        </a:p>
      </dgm:t>
    </dgm:pt>
    <dgm:pt modelId="{ACDAED41-7781-4833-925E-84ABD297FE89}">
      <dgm:prSet custT="1"/>
      <dgm:spPr/>
      <dgm:t>
        <a:bodyPr/>
        <a:lstStyle/>
        <a:p>
          <a:r>
            <a:rPr lang="bg-BG" sz="1200" dirty="0" smtClean="0"/>
            <a:t>Неподходяща дезинф./стерили-зация</a:t>
          </a:r>
          <a:endParaRPr lang="bg-BG" sz="1200" dirty="0"/>
        </a:p>
      </dgm:t>
    </dgm:pt>
    <dgm:pt modelId="{6EF9C3AE-530B-478F-948F-A4A82F1FF71F}" type="parTrans" cxnId="{91962FF7-755F-47AD-8BB2-B054A966D7B8}">
      <dgm:prSet/>
      <dgm:spPr/>
      <dgm:t>
        <a:bodyPr/>
        <a:lstStyle/>
        <a:p>
          <a:endParaRPr lang="bg-BG"/>
        </a:p>
      </dgm:t>
    </dgm:pt>
    <dgm:pt modelId="{5F83E1BE-807F-4945-BB72-958B884FBE37}" type="sibTrans" cxnId="{91962FF7-755F-47AD-8BB2-B054A966D7B8}">
      <dgm:prSet/>
      <dgm:spPr/>
      <dgm:t>
        <a:bodyPr/>
        <a:lstStyle/>
        <a:p>
          <a:endParaRPr lang="bg-BG"/>
        </a:p>
      </dgm:t>
    </dgm:pt>
    <dgm:pt modelId="{678262BF-3FD4-40D8-9ADA-870E9A308181}">
      <dgm:prSet custT="1"/>
      <dgm:spPr/>
      <dgm:t>
        <a:bodyPr/>
        <a:lstStyle/>
        <a:p>
          <a:r>
            <a:rPr lang="bg-BG" sz="1400" dirty="0" smtClean="0"/>
            <a:t>Контаминирана вода, разтвори</a:t>
          </a:r>
          <a:endParaRPr lang="bg-BG" sz="1400" dirty="0"/>
        </a:p>
      </dgm:t>
    </dgm:pt>
    <dgm:pt modelId="{7BF37E5F-F1E5-4AD2-B3E1-0229D27CCB49}" type="parTrans" cxnId="{CA82497C-08B9-400A-8736-7BDBE9351157}">
      <dgm:prSet/>
      <dgm:spPr/>
      <dgm:t>
        <a:bodyPr/>
        <a:lstStyle/>
        <a:p>
          <a:endParaRPr lang="bg-BG"/>
        </a:p>
      </dgm:t>
    </dgm:pt>
    <dgm:pt modelId="{074F05A7-BCCF-483C-BDFA-422946E42475}" type="sibTrans" cxnId="{CA82497C-08B9-400A-8736-7BDBE9351157}">
      <dgm:prSet/>
      <dgm:spPr/>
      <dgm:t>
        <a:bodyPr/>
        <a:lstStyle/>
        <a:p>
          <a:endParaRPr lang="bg-BG"/>
        </a:p>
      </dgm:t>
    </dgm:pt>
    <dgm:pt modelId="{AC7F74D6-9EE2-4142-8CC4-AE37EE44F4BB}">
      <dgm:prSet custT="1"/>
      <dgm:spPr/>
      <dgm:t>
        <a:bodyPr/>
        <a:lstStyle/>
        <a:p>
          <a:r>
            <a:rPr lang="bg-BG" sz="1600" dirty="0" smtClean="0"/>
            <a:t>Хирургия</a:t>
          </a:r>
        </a:p>
        <a:p>
          <a:r>
            <a:rPr lang="bg-BG" sz="1600" dirty="0" smtClean="0"/>
            <a:t>Инвазивни процедури</a:t>
          </a:r>
          <a:endParaRPr lang="bg-BG" sz="1600" dirty="0"/>
        </a:p>
      </dgm:t>
    </dgm:pt>
    <dgm:pt modelId="{2619B435-62DD-441B-AABE-49ED8F22C9D8}" type="sibTrans" cxnId="{67FBB085-CEC8-4D73-A0CF-CF89C8F5A42A}">
      <dgm:prSet/>
      <dgm:spPr/>
      <dgm:t>
        <a:bodyPr/>
        <a:lstStyle/>
        <a:p>
          <a:endParaRPr lang="bg-BG"/>
        </a:p>
      </dgm:t>
    </dgm:pt>
    <dgm:pt modelId="{6471CD3F-97E0-4A0C-8AA1-5816E27725F2}" type="parTrans" cxnId="{67FBB085-CEC8-4D73-A0CF-CF89C8F5A42A}">
      <dgm:prSet/>
      <dgm:spPr/>
      <dgm:t>
        <a:bodyPr/>
        <a:lstStyle/>
        <a:p>
          <a:endParaRPr lang="bg-BG"/>
        </a:p>
      </dgm:t>
    </dgm:pt>
    <dgm:pt modelId="{742D7023-5BBD-4E2F-98E5-64F0C08293CB}">
      <dgm:prSet custT="1"/>
      <dgm:spPr/>
      <dgm:t>
        <a:bodyPr/>
        <a:lstStyle/>
        <a:p>
          <a:r>
            <a:rPr lang="bg-BG" sz="1600" dirty="0" smtClean="0"/>
            <a:t>Медикации</a:t>
          </a:r>
          <a:endParaRPr lang="bg-BG" sz="1600" dirty="0"/>
        </a:p>
      </dgm:t>
    </dgm:pt>
    <dgm:pt modelId="{9F08E0B8-ED92-4F53-8DBD-98745975AACF}" type="sibTrans" cxnId="{3AA872DA-9626-4716-B79A-CF448D3F5EF7}">
      <dgm:prSet/>
      <dgm:spPr/>
      <dgm:t>
        <a:bodyPr/>
        <a:lstStyle/>
        <a:p>
          <a:endParaRPr lang="bg-BG"/>
        </a:p>
      </dgm:t>
    </dgm:pt>
    <dgm:pt modelId="{6D03D610-8BAF-4A44-A260-E78DB028C6FF}" type="parTrans" cxnId="{3AA872DA-9626-4716-B79A-CF448D3F5EF7}">
      <dgm:prSet/>
      <dgm:spPr/>
      <dgm:t>
        <a:bodyPr/>
        <a:lstStyle/>
        <a:p>
          <a:endParaRPr lang="bg-BG"/>
        </a:p>
      </dgm:t>
    </dgm:pt>
    <dgm:pt modelId="{783BD0F7-C859-41F3-9564-920F7EB83D83}">
      <dgm:prSet phldrT="[Text]" custT="1"/>
      <dgm:spPr/>
      <dgm:t>
        <a:bodyPr/>
        <a:lstStyle/>
        <a:p>
          <a:r>
            <a:rPr lang="bg-BG" sz="1600" dirty="0" smtClean="0"/>
            <a:t>Фактори от гостоприемника</a:t>
          </a:r>
          <a:endParaRPr lang="bg-BG" sz="1600" dirty="0"/>
        </a:p>
      </dgm:t>
    </dgm:pt>
    <dgm:pt modelId="{97E18738-0362-4ED7-894A-09A7A753B5EF}" type="sibTrans" cxnId="{6E477A0E-A2E9-4223-BDAC-0D70F02F079B}">
      <dgm:prSet/>
      <dgm:spPr/>
      <dgm:t>
        <a:bodyPr/>
        <a:lstStyle/>
        <a:p>
          <a:endParaRPr lang="bg-BG"/>
        </a:p>
      </dgm:t>
    </dgm:pt>
    <dgm:pt modelId="{BC6581BA-3F1C-4098-8FE7-E5A8F86DAFC4}" type="parTrans" cxnId="{6E477A0E-A2E9-4223-BDAC-0D70F02F079B}">
      <dgm:prSet/>
      <dgm:spPr/>
      <dgm:t>
        <a:bodyPr/>
        <a:lstStyle/>
        <a:p>
          <a:endParaRPr lang="bg-BG"/>
        </a:p>
      </dgm:t>
    </dgm:pt>
    <dgm:pt modelId="{D8F4D105-F099-45CC-B84D-5AF152BB8917}" type="pres">
      <dgm:prSet presAssocID="{7305ADDD-5186-4B23-B2C9-32856B9364CC}" presName="hierChild1" presStyleCnt="0">
        <dgm:presLayoutVars>
          <dgm:orgChart val="1"/>
          <dgm:chPref val="1"/>
          <dgm:dir/>
          <dgm:animOne val="branch"/>
          <dgm:animLvl val="lvl"/>
          <dgm:resizeHandles/>
        </dgm:presLayoutVars>
      </dgm:prSet>
      <dgm:spPr/>
      <dgm:t>
        <a:bodyPr/>
        <a:lstStyle/>
        <a:p>
          <a:endParaRPr lang="bg-BG"/>
        </a:p>
      </dgm:t>
    </dgm:pt>
    <dgm:pt modelId="{EE2AF3F8-7B80-4BF2-B4AA-3234F1CAA168}" type="pres">
      <dgm:prSet presAssocID="{783BD0F7-C859-41F3-9564-920F7EB83D83}" presName="hierRoot1" presStyleCnt="0">
        <dgm:presLayoutVars>
          <dgm:hierBranch val="init"/>
        </dgm:presLayoutVars>
      </dgm:prSet>
      <dgm:spPr/>
    </dgm:pt>
    <dgm:pt modelId="{FED23919-75BA-4DB4-AA28-98D7031AE717}" type="pres">
      <dgm:prSet presAssocID="{783BD0F7-C859-41F3-9564-920F7EB83D83}" presName="rootComposite1" presStyleCnt="0"/>
      <dgm:spPr/>
    </dgm:pt>
    <dgm:pt modelId="{A74D67EF-62E1-40D2-8353-FD8C08818895}" type="pres">
      <dgm:prSet presAssocID="{783BD0F7-C859-41F3-9564-920F7EB83D83}" presName="rootText1" presStyleLbl="node0" presStyleIdx="0" presStyleCnt="5" custScaleX="148397" custScaleY="131340">
        <dgm:presLayoutVars>
          <dgm:chPref val="3"/>
        </dgm:presLayoutVars>
      </dgm:prSet>
      <dgm:spPr/>
      <dgm:t>
        <a:bodyPr/>
        <a:lstStyle/>
        <a:p>
          <a:endParaRPr lang="bg-BG"/>
        </a:p>
      </dgm:t>
    </dgm:pt>
    <dgm:pt modelId="{A072BFAF-14BC-4374-86B0-BBC148C41FCF}" type="pres">
      <dgm:prSet presAssocID="{783BD0F7-C859-41F3-9564-920F7EB83D83}" presName="rootConnector1" presStyleLbl="node1" presStyleIdx="0" presStyleCnt="0"/>
      <dgm:spPr/>
      <dgm:t>
        <a:bodyPr/>
        <a:lstStyle/>
        <a:p>
          <a:endParaRPr lang="bg-BG"/>
        </a:p>
      </dgm:t>
    </dgm:pt>
    <dgm:pt modelId="{4E237495-6336-42E5-A003-2A5A4EC86185}" type="pres">
      <dgm:prSet presAssocID="{783BD0F7-C859-41F3-9564-920F7EB83D83}" presName="hierChild2" presStyleCnt="0"/>
      <dgm:spPr/>
    </dgm:pt>
    <dgm:pt modelId="{354E1102-4EE4-4CB9-9A30-BCFF0456941B}" type="pres">
      <dgm:prSet presAssocID="{5EB6F38C-3297-4A6F-AA77-C3555FD8B5B1}" presName="Name37" presStyleLbl="parChTrans1D2" presStyleIdx="0" presStyleCnt="4"/>
      <dgm:spPr/>
      <dgm:t>
        <a:bodyPr/>
        <a:lstStyle/>
        <a:p>
          <a:endParaRPr lang="bg-BG"/>
        </a:p>
      </dgm:t>
    </dgm:pt>
    <dgm:pt modelId="{CF62EDCD-6D45-4E02-8A08-E6C456D8F455}" type="pres">
      <dgm:prSet presAssocID="{6D4D0A07-BA60-4453-ACB3-7E31CF6C3FAB}" presName="hierRoot2" presStyleCnt="0">
        <dgm:presLayoutVars>
          <dgm:hierBranch val="init"/>
        </dgm:presLayoutVars>
      </dgm:prSet>
      <dgm:spPr/>
    </dgm:pt>
    <dgm:pt modelId="{528DDE9F-B538-4E31-AE2E-7E407F2186D3}" type="pres">
      <dgm:prSet presAssocID="{6D4D0A07-BA60-4453-ACB3-7E31CF6C3FAB}" presName="rootComposite" presStyleCnt="0"/>
      <dgm:spPr/>
    </dgm:pt>
    <dgm:pt modelId="{A442CE8E-6A1F-4D9A-80E9-A81A6D0AEF5A}" type="pres">
      <dgm:prSet presAssocID="{6D4D0A07-BA60-4453-ACB3-7E31CF6C3FAB}" presName="rootText" presStyleLbl="node2" presStyleIdx="0" presStyleCnt="4" custScaleX="158826" custLinFactNeighborX="-61496" custLinFactNeighborY="1476">
        <dgm:presLayoutVars>
          <dgm:chPref val="3"/>
        </dgm:presLayoutVars>
      </dgm:prSet>
      <dgm:spPr/>
      <dgm:t>
        <a:bodyPr/>
        <a:lstStyle/>
        <a:p>
          <a:endParaRPr lang="bg-BG"/>
        </a:p>
      </dgm:t>
    </dgm:pt>
    <dgm:pt modelId="{148F36E8-A886-488B-8086-22D8CBC9B1C8}" type="pres">
      <dgm:prSet presAssocID="{6D4D0A07-BA60-4453-ACB3-7E31CF6C3FAB}" presName="rootConnector" presStyleLbl="node2" presStyleIdx="0" presStyleCnt="4"/>
      <dgm:spPr/>
      <dgm:t>
        <a:bodyPr/>
        <a:lstStyle/>
        <a:p>
          <a:endParaRPr lang="bg-BG"/>
        </a:p>
      </dgm:t>
    </dgm:pt>
    <dgm:pt modelId="{233626BB-42CC-4000-875C-F8A9D19F911B}" type="pres">
      <dgm:prSet presAssocID="{6D4D0A07-BA60-4453-ACB3-7E31CF6C3FAB}" presName="hierChild4" presStyleCnt="0"/>
      <dgm:spPr/>
    </dgm:pt>
    <dgm:pt modelId="{456FB059-BE40-4FCB-99B7-21566A4A7FDD}" type="pres">
      <dgm:prSet presAssocID="{05B4B9DD-932F-42EE-B366-14A17F4B196A}" presName="Name37" presStyleLbl="parChTrans1D3" presStyleIdx="0" presStyleCnt="3"/>
      <dgm:spPr/>
      <dgm:t>
        <a:bodyPr/>
        <a:lstStyle/>
        <a:p>
          <a:endParaRPr lang="bg-BG"/>
        </a:p>
      </dgm:t>
    </dgm:pt>
    <dgm:pt modelId="{E1555733-2347-463A-B2D4-7AA90721DC0D}" type="pres">
      <dgm:prSet presAssocID="{573D8180-DD8B-40F8-8039-01C97983AE55}" presName="hierRoot2" presStyleCnt="0">
        <dgm:presLayoutVars>
          <dgm:hierBranch val="init"/>
        </dgm:presLayoutVars>
      </dgm:prSet>
      <dgm:spPr/>
    </dgm:pt>
    <dgm:pt modelId="{620A8224-825C-4947-965C-46F5B4CC7007}" type="pres">
      <dgm:prSet presAssocID="{573D8180-DD8B-40F8-8039-01C97983AE55}" presName="rootComposite" presStyleCnt="0"/>
      <dgm:spPr/>
    </dgm:pt>
    <dgm:pt modelId="{7F941D32-9566-4E8A-88D1-463345043CFD}" type="pres">
      <dgm:prSet presAssocID="{573D8180-DD8B-40F8-8039-01C97983AE55}" presName="rootText" presStyleLbl="node3" presStyleIdx="0" presStyleCnt="3" custLinFactNeighborX="21929" custLinFactNeighborY="18324">
        <dgm:presLayoutVars>
          <dgm:chPref val="3"/>
        </dgm:presLayoutVars>
      </dgm:prSet>
      <dgm:spPr/>
      <dgm:t>
        <a:bodyPr/>
        <a:lstStyle/>
        <a:p>
          <a:endParaRPr lang="bg-BG"/>
        </a:p>
      </dgm:t>
    </dgm:pt>
    <dgm:pt modelId="{A7E3F909-310C-4AE5-8DA5-E9BA4FA7DAF1}" type="pres">
      <dgm:prSet presAssocID="{573D8180-DD8B-40F8-8039-01C97983AE55}" presName="rootConnector" presStyleLbl="node3" presStyleIdx="0" presStyleCnt="3"/>
      <dgm:spPr/>
      <dgm:t>
        <a:bodyPr/>
        <a:lstStyle/>
        <a:p>
          <a:endParaRPr lang="bg-BG"/>
        </a:p>
      </dgm:t>
    </dgm:pt>
    <dgm:pt modelId="{2D3BB12B-F4E1-495E-A0A1-A6067440ECCF}" type="pres">
      <dgm:prSet presAssocID="{573D8180-DD8B-40F8-8039-01C97983AE55}" presName="hierChild4" presStyleCnt="0"/>
      <dgm:spPr/>
    </dgm:pt>
    <dgm:pt modelId="{7AC8A923-30F5-4BCB-A1B0-A6832C990C84}" type="pres">
      <dgm:prSet presAssocID="{062F3425-B187-4439-8F73-548DB8188379}" presName="Name37" presStyleLbl="parChTrans1D4" presStyleIdx="0" presStyleCnt="3"/>
      <dgm:spPr/>
      <dgm:t>
        <a:bodyPr/>
        <a:lstStyle/>
        <a:p>
          <a:endParaRPr lang="bg-BG"/>
        </a:p>
      </dgm:t>
    </dgm:pt>
    <dgm:pt modelId="{A0EAF38C-B2E9-4355-9259-3EA8800BCAB3}" type="pres">
      <dgm:prSet presAssocID="{56568988-0D37-4A19-BEFA-A9F9C900931A}" presName="hierRoot2" presStyleCnt="0">
        <dgm:presLayoutVars>
          <dgm:hierBranch val="init"/>
        </dgm:presLayoutVars>
      </dgm:prSet>
      <dgm:spPr/>
    </dgm:pt>
    <dgm:pt modelId="{03BBF879-8A80-4256-BA48-B4C8744C72A9}" type="pres">
      <dgm:prSet presAssocID="{56568988-0D37-4A19-BEFA-A9F9C900931A}" presName="rootComposite" presStyleCnt="0"/>
      <dgm:spPr/>
    </dgm:pt>
    <dgm:pt modelId="{F42C5DF4-9FA6-4D19-8CE7-91E3102E8540}" type="pres">
      <dgm:prSet presAssocID="{56568988-0D37-4A19-BEFA-A9F9C900931A}" presName="rootText" presStyleLbl="node4" presStyleIdx="0" presStyleCnt="3" custLinFactY="42689" custLinFactNeighborX="13829" custLinFactNeighborY="100000">
        <dgm:presLayoutVars>
          <dgm:chPref val="3"/>
        </dgm:presLayoutVars>
      </dgm:prSet>
      <dgm:spPr/>
      <dgm:t>
        <a:bodyPr/>
        <a:lstStyle/>
        <a:p>
          <a:endParaRPr lang="bg-BG"/>
        </a:p>
      </dgm:t>
    </dgm:pt>
    <dgm:pt modelId="{DC5F36C3-A650-4F49-9224-17B843971885}" type="pres">
      <dgm:prSet presAssocID="{56568988-0D37-4A19-BEFA-A9F9C900931A}" presName="rootConnector" presStyleLbl="node4" presStyleIdx="0" presStyleCnt="3"/>
      <dgm:spPr/>
      <dgm:t>
        <a:bodyPr/>
        <a:lstStyle/>
        <a:p>
          <a:endParaRPr lang="bg-BG"/>
        </a:p>
      </dgm:t>
    </dgm:pt>
    <dgm:pt modelId="{90A74937-56B9-4253-AF3E-47DEB9D36D2C}" type="pres">
      <dgm:prSet presAssocID="{56568988-0D37-4A19-BEFA-A9F9C900931A}" presName="hierChild4" presStyleCnt="0"/>
      <dgm:spPr/>
    </dgm:pt>
    <dgm:pt modelId="{523623DA-E099-4465-96AD-8F1B9FF7A47F}" type="pres">
      <dgm:prSet presAssocID="{56568988-0D37-4A19-BEFA-A9F9C900931A}" presName="hierChild5" presStyleCnt="0"/>
      <dgm:spPr/>
    </dgm:pt>
    <dgm:pt modelId="{4F638435-923D-4810-97E6-5B55593B6EEC}" type="pres">
      <dgm:prSet presAssocID="{D8219D8D-3051-4806-81BD-706AE6BB9B3C}" presName="Name37" presStyleLbl="parChTrans1D4" presStyleIdx="1" presStyleCnt="3"/>
      <dgm:spPr/>
      <dgm:t>
        <a:bodyPr/>
        <a:lstStyle/>
        <a:p>
          <a:endParaRPr lang="bg-BG"/>
        </a:p>
      </dgm:t>
    </dgm:pt>
    <dgm:pt modelId="{6739F08F-9288-4405-9B6F-AC17047DC3B7}" type="pres">
      <dgm:prSet presAssocID="{EC153AD1-D88E-408D-95CD-803BE7106A47}" presName="hierRoot2" presStyleCnt="0">
        <dgm:presLayoutVars>
          <dgm:hierBranch val="init"/>
        </dgm:presLayoutVars>
      </dgm:prSet>
      <dgm:spPr/>
    </dgm:pt>
    <dgm:pt modelId="{463286F6-F49F-4453-AEFD-6FEEE67983F2}" type="pres">
      <dgm:prSet presAssocID="{EC153AD1-D88E-408D-95CD-803BE7106A47}" presName="rootComposite" presStyleCnt="0"/>
      <dgm:spPr/>
    </dgm:pt>
    <dgm:pt modelId="{8EE0A33C-17DD-443E-BA09-2BC57A3A507C}" type="pres">
      <dgm:prSet presAssocID="{EC153AD1-D88E-408D-95CD-803BE7106A47}" presName="rootText" presStyleLbl="node4" presStyleIdx="1" presStyleCnt="3" custScaleX="153809" custLinFactX="4464" custLinFactNeighborX="100000" custLinFactNeighborY="16244">
        <dgm:presLayoutVars>
          <dgm:chPref val="3"/>
        </dgm:presLayoutVars>
      </dgm:prSet>
      <dgm:spPr/>
      <dgm:t>
        <a:bodyPr/>
        <a:lstStyle/>
        <a:p>
          <a:endParaRPr lang="bg-BG"/>
        </a:p>
      </dgm:t>
    </dgm:pt>
    <dgm:pt modelId="{6D2FFD07-A974-4A8C-A677-FE74A06CB484}" type="pres">
      <dgm:prSet presAssocID="{EC153AD1-D88E-408D-95CD-803BE7106A47}" presName="rootConnector" presStyleLbl="node4" presStyleIdx="1" presStyleCnt="3"/>
      <dgm:spPr/>
      <dgm:t>
        <a:bodyPr/>
        <a:lstStyle/>
        <a:p>
          <a:endParaRPr lang="bg-BG"/>
        </a:p>
      </dgm:t>
    </dgm:pt>
    <dgm:pt modelId="{E039FEF8-8759-4AA8-85EC-96442237C423}" type="pres">
      <dgm:prSet presAssocID="{EC153AD1-D88E-408D-95CD-803BE7106A47}" presName="hierChild4" presStyleCnt="0"/>
      <dgm:spPr/>
    </dgm:pt>
    <dgm:pt modelId="{0A8C201C-C3BE-40D9-B125-7C71FAB2D666}" type="pres">
      <dgm:prSet presAssocID="{26B2AE70-FDC4-4FDD-801D-9EB697C7C6FB}" presName="Name37" presStyleLbl="parChTrans1D4" presStyleIdx="2" presStyleCnt="3"/>
      <dgm:spPr/>
      <dgm:t>
        <a:bodyPr/>
        <a:lstStyle/>
        <a:p>
          <a:endParaRPr lang="bg-BG"/>
        </a:p>
      </dgm:t>
    </dgm:pt>
    <dgm:pt modelId="{FE6F7D2B-5FDC-4128-AF80-4B18B8C2EEB9}" type="pres">
      <dgm:prSet presAssocID="{EE813825-306E-4B96-8C5F-FF23699F54C7}" presName="hierRoot2" presStyleCnt="0">
        <dgm:presLayoutVars>
          <dgm:hierBranch val="init"/>
        </dgm:presLayoutVars>
      </dgm:prSet>
      <dgm:spPr/>
    </dgm:pt>
    <dgm:pt modelId="{F5A9542E-51BA-4DB5-B07C-B4A9C03431F6}" type="pres">
      <dgm:prSet presAssocID="{EE813825-306E-4B96-8C5F-FF23699F54C7}" presName="rootComposite" presStyleCnt="0"/>
      <dgm:spPr/>
    </dgm:pt>
    <dgm:pt modelId="{A0C905BC-E550-4F4F-B3D7-1DFCEF993948}" type="pres">
      <dgm:prSet presAssocID="{EE813825-306E-4B96-8C5F-FF23699F54C7}" presName="rootText" presStyleLbl="node4" presStyleIdx="2" presStyleCnt="3" custScaleX="253951" custLinFactNeighborX="71245" custLinFactNeighborY="6982">
        <dgm:presLayoutVars>
          <dgm:chPref val="3"/>
        </dgm:presLayoutVars>
      </dgm:prSet>
      <dgm:spPr/>
      <dgm:t>
        <a:bodyPr/>
        <a:lstStyle/>
        <a:p>
          <a:endParaRPr lang="bg-BG"/>
        </a:p>
      </dgm:t>
    </dgm:pt>
    <dgm:pt modelId="{FB7DD308-D077-4E1A-B62F-5A11ADEA70A4}" type="pres">
      <dgm:prSet presAssocID="{EE813825-306E-4B96-8C5F-FF23699F54C7}" presName="rootConnector" presStyleLbl="node4" presStyleIdx="2" presStyleCnt="3"/>
      <dgm:spPr/>
      <dgm:t>
        <a:bodyPr/>
        <a:lstStyle/>
        <a:p>
          <a:endParaRPr lang="bg-BG"/>
        </a:p>
      </dgm:t>
    </dgm:pt>
    <dgm:pt modelId="{77775C12-2A6C-4556-952E-52B0838C3970}" type="pres">
      <dgm:prSet presAssocID="{EE813825-306E-4B96-8C5F-FF23699F54C7}" presName="hierChild4" presStyleCnt="0"/>
      <dgm:spPr/>
    </dgm:pt>
    <dgm:pt modelId="{A3EF0241-5B22-409B-84B1-AB6FCC13A146}" type="pres">
      <dgm:prSet presAssocID="{EE813825-306E-4B96-8C5F-FF23699F54C7}" presName="hierChild5" presStyleCnt="0"/>
      <dgm:spPr/>
    </dgm:pt>
    <dgm:pt modelId="{F2C14375-69C9-4524-833A-A7350FBA7AB7}" type="pres">
      <dgm:prSet presAssocID="{EC153AD1-D88E-408D-95CD-803BE7106A47}" presName="hierChild5" presStyleCnt="0"/>
      <dgm:spPr/>
    </dgm:pt>
    <dgm:pt modelId="{65BB32E4-BF2C-416D-A56A-9C8DA9F65148}" type="pres">
      <dgm:prSet presAssocID="{573D8180-DD8B-40F8-8039-01C97983AE55}" presName="hierChild5" presStyleCnt="0"/>
      <dgm:spPr/>
    </dgm:pt>
    <dgm:pt modelId="{6518558D-9CA9-4723-A7AF-2121439CF0A0}" type="pres">
      <dgm:prSet presAssocID="{6D4D0A07-BA60-4453-ACB3-7E31CF6C3FAB}" presName="hierChild5" presStyleCnt="0"/>
      <dgm:spPr/>
    </dgm:pt>
    <dgm:pt modelId="{2A318043-910E-4354-B09F-921D45D58568}" type="pres">
      <dgm:prSet presAssocID="{814A387A-D343-49CA-8433-2D3A1F2A43DC}" presName="Name37" presStyleLbl="parChTrans1D2" presStyleIdx="1" presStyleCnt="4"/>
      <dgm:spPr/>
      <dgm:t>
        <a:bodyPr/>
        <a:lstStyle/>
        <a:p>
          <a:endParaRPr lang="bg-BG"/>
        </a:p>
      </dgm:t>
    </dgm:pt>
    <dgm:pt modelId="{013AF1AA-5F33-4F69-B486-9206D58D833E}" type="pres">
      <dgm:prSet presAssocID="{43715475-87DD-48EE-BEED-C72423841E1F}" presName="hierRoot2" presStyleCnt="0">
        <dgm:presLayoutVars>
          <dgm:hierBranch val="init"/>
        </dgm:presLayoutVars>
      </dgm:prSet>
      <dgm:spPr/>
    </dgm:pt>
    <dgm:pt modelId="{E379B7A1-C8C6-48A6-8C2D-8A4E6516A819}" type="pres">
      <dgm:prSet presAssocID="{43715475-87DD-48EE-BEED-C72423841E1F}" presName="rootComposite" presStyleCnt="0"/>
      <dgm:spPr/>
    </dgm:pt>
    <dgm:pt modelId="{24E7D838-DC48-4C11-990E-D4E5EBBA858E}" type="pres">
      <dgm:prSet presAssocID="{43715475-87DD-48EE-BEED-C72423841E1F}" presName="rootText" presStyleLbl="node2" presStyleIdx="1" presStyleCnt="4" custScaleX="120814" custLinFactX="7387" custLinFactNeighborX="100000" custLinFactNeighborY="27376">
        <dgm:presLayoutVars>
          <dgm:chPref val="3"/>
        </dgm:presLayoutVars>
      </dgm:prSet>
      <dgm:spPr/>
      <dgm:t>
        <a:bodyPr/>
        <a:lstStyle/>
        <a:p>
          <a:endParaRPr lang="bg-BG"/>
        </a:p>
      </dgm:t>
    </dgm:pt>
    <dgm:pt modelId="{08129E15-E5C7-4535-BE51-734AE656F5C9}" type="pres">
      <dgm:prSet presAssocID="{43715475-87DD-48EE-BEED-C72423841E1F}" presName="rootConnector" presStyleLbl="node2" presStyleIdx="1" presStyleCnt="4"/>
      <dgm:spPr/>
      <dgm:t>
        <a:bodyPr/>
        <a:lstStyle/>
        <a:p>
          <a:endParaRPr lang="bg-BG"/>
        </a:p>
      </dgm:t>
    </dgm:pt>
    <dgm:pt modelId="{A97D9985-DE04-419B-AB18-D0B61C887744}" type="pres">
      <dgm:prSet presAssocID="{43715475-87DD-48EE-BEED-C72423841E1F}" presName="hierChild4" presStyleCnt="0"/>
      <dgm:spPr/>
    </dgm:pt>
    <dgm:pt modelId="{B281D706-15B8-4508-A724-8E5C4F0200E3}" type="pres">
      <dgm:prSet presAssocID="{43715475-87DD-48EE-BEED-C72423841E1F}" presName="hierChild5" presStyleCnt="0"/>
      <dgm:spPr/>
    </dgm:pt>
    <dgm:pt modelId="{F3257059-5028-48B1-888E-137732C0EABB}" type="pres">
      <dgm:prSet presAssocID="{783BD0F7-C859-41F3-9564-920F7EB83D83}" presName="hierChild3" presStyleCnt="0"/>
      <dgm:spPr/>
    </dgm:pt>
    <dgm:pt modelId="{CF22AA85-0D15-4F3A-9C6F-53696C532101}" type="pres">
      <dgm:prSet presAssocID="{742D7023-5BBD-4E2F-98E5-64F0C08293CB}" presName="hierRoot1" presStyleCnt="0">
        <dgm:presLayoutVars>
          <dgm:hierBranch val="init"/>
        </dgm:presLayoutVars>
      </dgm:prSet>
      <dgm:spPr/>
    </dgm:pt>
    <dgm:pt modelId="{A381C4D6-794D-4379-95E4-19E0C9DCBC43}" type="pres">
      <dgm:prSet presAssocID="{742D7023-5BBD-4E2F-98E5-64F0C08293CB}" presName="rootComposite1" presStyleCnt="0"/>
      <dgm:spPr/>
    </dgm:pt>
    <dgm:pt modelId="{E10E35EE-28EC-481C-A081-0052E6BCEB8A}" type="pres">
      <dgm:prSet presAssocID="{742D7023-5BBD-4E2F-98E5-64F0C08293CB}" presName="rootText1" presStyleLbl="node0" presStyleIdx="1" presStyleCnt="5" custScaleX="118258">
        <dgm:presLayoutVars>
          <dgm:chPref val="3"/>
        </dgm:presLayoutVars>
      </dgm:prSet>
      <dgm:spPr/>
      <dgm:t>
        <a:bodyPr/>
        <a:lstStyle/>
        <a:p>
          <a:endParaRPr lang="bg-BG"/>
        </a:p>
      </dgm:t>
    </dgm:pt>
    <dgm:pt modelId="{D38D121E-ABDC-4630-810F-310BE87CF785}" type="pres">
      <dgm:prSet presAssocID="{742D7023-5BBD-4E2F-98E5-64F0C08293CB}" presName="rootConnector1" presStyleLbl="node1" presStyleIdx="0" presStyleCnt="0"/>
      <dgm:spPr/>
      <dgm:t>
        <a:bodyPr/>
        <a:lstStyle/>
        <a:p>
          <a:endParaRPr lang="bg-BG"/>
        </a:p>
      </dgm:t>
    </dgm:pt>
    <dgm:pt modelId="{CE817BEF-F101-40E0-8C9F-81D17EC325AF}" type="pres">
      <dgm:prSet presAssocID="{742D7023-5BBD-4E2F-98E5-64F0C08293CB}" presName="hierChild2" presStyleCnt="0"/>
      <dgm:spPr/>
    </dgm:pt>
    <dgm:pt modelId="{A9A8BF7D-F718-4502-A465-F680182530AA}" type="pres">
      <dgm:prSet presAssocID="{742D7023-5BBD-4E2F-98E5-64F0C08293CB}" presName="hierChild3" presStyleCnt="0"/>
      <dgm:spPr/>
    </dgm:pt>
    <dgm:pt modelId="{91F834E0-2FC2-4E26-AE2A-83D266D27B86}" type="pres">
      <dgm:prSet presAssocID="{AC7F74D6-9EE2-4142-8CC4-AE37EE44F4BB}" presName="hierRoot1" presStyleCnt="0">
        <dgm:presLayoutVars>
          <dgm:hierBranch val="init"/>
        </dgm:presLayoutVars>
      </dgm:prSet>
      <dgm:spPr/>
    </dgm:pt>
    <dgm:pt modelId="{561F263A-BFAA-46A8-AA0B-79FAB393E655}" type="pres">
      <dgm:prSet presAssocID="{AC7F74D6-9EE2-4142-8CC4-AE37EE44F4BB}" presName="rootComposite1" presStyleCnt="0"/>
      <dgm:spPr/>
    </dgm:pt>
    <dgm:pt modelId="{F539AFE4-79EA-4FE4-AD22-2CE5C5B5F034}" type="pres">
      <dgm:prSet presAssocID="{AC7F74D6-9EE2-4142-8CC4-AE37EE44F4BB}" presName="rootText1" presStyleLbl="node0" presStyleIdx="2" presStyleCnt="5" custScaleX="112047" custScaleY="162646">
        <dgm:presLayoutVars>
          <dgm:chPref val="3"/>
        </dgm:presLayoutVars>
      </dgm:prSet>
      <dgm:spPr/>
      <dgm:t>
        <a:bodyPr/>
        <a:lstStyle/>
        <a:p>
          <a:endParaRPr lang="bg-BG"/>
        </a:p>
      </dgm:t>
    </dgm:pt>
    <dgm:pt modelId="{57742F00-E575-4608-9675-868ED67C0AFB}" type="pres">
      <dgm:prSet presAssocID="{AC7F74D6-9EE2-4142-8CC4-AE37EE44F4BB}" presName="rootConnector1" presStyleLbl="node1" presStyleIdx="0" presStyleCnt="0"/>
      <dgm:spPr/>
      <dgm:t>
        <a:bodyPr/>
        <a:lstStyle/>
        <a:p>
          <a:endParaRPr lang="bg-BG"/>
        </a:p>
      </dgm:t>
    </dgm:pt>
    <dgm:pt modelId="{88BAC662-4C43-4C86-8143-1A722FCA7988}" type="pres">
      <dgm:prSet presAssocID="{AC7F74D6-9EE2-4142-8CC4-AE37EE44F4BB}" presName="hierChild2" presStyleCnt="0"/>
      <dgm:spPr/>
    </dgm:pt>
    <dgm:pt modelId="{9457C04C-FAF1-4E46-88DF-130A9D2430BD}" type="pres">
      <dgm:prSet presAssocID="{AC7F74D6-9EE2-4142-8CC4-AE37EE44F4BB}" presName="hierChild3" presStyleCnt="0"/>
      <dgm:spPr/>
    </dgm:pt>
    <dgm:pt modelId="{61ACE263-A274-4BC4-92CD-D47699ADFA85}" type="pres">
      <dgm:prSet presAssocID="{D64AFFF8-64C9-4E3B-BF23-7B5BEDDD5A24}" presName="hierRoot1" presStyleCnt="0">
        <dgm:presLayoutVars>
          <dgm:hierBranch val="init"/>
        </dgm:presLayoutVars>
      </dgm:prSet>
      <dgm:spPr/>
    </dgm:pt>
    <dgm:pt modelId="{20B2B881-E3E5-4E87-AD5A-D5A82C71453A}" type="pres">
      <dgm:prSet presAssocID="{D64AFFF8-64C9-4E3B-BF23-7B5BEDDD5A24}" presName="rootComposite1" presStyleCnt="0"/>
      <dgm:spPr/>
    </dgm:pt>
    <dgm:pt modelId="{A54AF8A1-6510-42DB-90F1-AF0FEF4A6F7C}" type="pres">
      <dgm:prSet presAssocID="{D64AFFF8-64C9-4E3B-BF23-7B5BEDDD5A24}" presName="rootText1" presStyleLbl="node0" presStyleIdx="3" presStyleCnt="5" custScaleX="107854">
        <dgm:presLayoutVars>
          <dgm:chPref val="3"/>
        </dgm:presLayoutVars>
      </dgm:prSet>
      <dgm:spPr/>
      <dgm:t>
        <a:bodyPr/>
        <a:lstStyle/>
        <a:p>
          <a:endParaRPr lang="bg-BG"/>
        </a:p>
      </dgm:t>
    </dgm:pt>
    <dgm:pt modelId="{D2645E0A-DA5F-4458-A243-81F52DB89A22}" type="pres">
      <dgm:prSet presAssocID="{D64AFFF8-64C9-4E3B-BF23-7B5BEDDD5A24}" presName="rootConnector1" presStyleLbl="node1" presStyleIdx="0" presStyleCnt="0"/>
      <dgm:spPr/>
      <dgm:t>
        <a:bodyPr/>
        <a:lstStyle/>
        <a:p>
          <a:endParaRPr lang="bg-BG"/>
        </a:p>
      </dgm:t>
    </dgm:pt>
    <dgm:pt modelId="{915579C9-3A62-466D-BDF8-F071778F1AED}" type="pres">
      <dgm:prSet presAssocID="{D64AFFF8-64C9-4E3B-BF23-7B5BEDDD5A24}" presName="hierChild2" presStyleCnt="0"/>
      <dgm:spPr/>
    </dgm:pt>
    <dgm:pt modelId="{4B36A164-67DD-4F1B-B74C-85C618871E5E}" type="pres">
      <dgm:prSet presAssocID="{2C338DAC-1685-4868-A774-D009DDF75D04}" presName="Name37" presStyleLbl="parChTrans1D2" presStyleIdx="2" presStyleCnt="4"/>
      <dgm:spPr/>
      <dgm:t>
        <a:bodyPr/>
        <a:lstStyle/>
        <a:p>
          <a:endParaRPr lang="bg-BG"/>
        </a:p>
      </dgm:t>
    </dgm:pt>
    <dgm:pt modelId="{A40AE87D-43E5-4B36-9936-EC1694E86EF5}" type="pres">
      <dgm:prSet presAssocID="{952AE491-3011-4C67-843D-CB4CF130BD32}" presName="hierRoot2" presStyleCnt="0">
        <dgm:presLayoutVars>
          <dgm:hierBranch val="init"/>
        </dgm:presLayoutVars>
      </dgm:prSet>
      <dgm:spPr/>
    </dgm:pt>
    <dgm:pt modelId="{431FB02F-DE91-428F-843D-312D7F9E5352}" type="pres">
      <dgm:prSet presAssocID="{952AE491-3011-4C67-843D-CB4CF130BD32}" presName="rootComposite" presStyleCnt="0"/>
      <dgm:spPr/>
    </dgm:pt>
    <dgm:pt modelId="{89804DB0-E5D8-45D4-9DB0-ACA19DB4EF7A}" type="pres">
      <dgm:prSet presAssocID="{952AE491-3011-4C67-843D-CB4CF130BD32}" presName="rootText" presStyleLbl="node2" presStyleIdx="2" presStyleCnt="4" custScaleX="129766" custScaleY="143744">
        <dgm:presLayoutVars>
          <dgm:chPref val="3"/>
        </dgm:presLayoutVars>
      </dgm:prSet>
      <dgm:spPr/>
      <dgm:t>
        <a:bodyPr/>
        <a:lstStyle/>
        <a:p>
          <a:endParaRPr lang="bg-BG"/>
        </a:p>
      </dgm:t>
    </dgm:pt>
    <dgm:pt modelId="{6BDC168D-16EF-4383-983D-9D4B7D0864C2}" type="pres">
      <dgm:prSet presAssocID="{952AE491-3011-4C67-843D-CB4CF130BD32}" presName="rootConnector" presStyleLbl="node2" presStyleIdx="2" presStyleCnt="4"/>
      <dgm:spPr/>
      <dgm:t>
        <a:bodyPr/>
        <a:lstStyle/>
        <a:p>
          <a:endParaRPr lang="bg-BG"/>
        </a:p>
      </dgm:t>
    </dgm:pt>
    <dgm:pt modelId="{728F59FB-6A45-4472-AA92-164DA2855B88}" type="pres">
      <dgm:prSet presAssocID="{952AE491-3011-4C67-843D-CB4CF130BD32}" presName="hierChild4" presStyleCnt="0"/>
      <dgm:spPr/>
    </dgm:pt>
    <dgm:pt modelId="{D5188F55-AE39-478D-BC43-C342EE177718}" type="pres">
      <dgm:prSet presAssocID="{EB59DECB-2E7E-4AAF-98CC-1E91ABC22619}" presName="Name37" presStyleLbl="parChTrans1D3" presStyleIdx="1" presStyleCnt="3"/>
      <dgm:spPr/>
      <dgm:t>
        <a:bodyPr/>
        <a:lstStyle/>
        <a:p>
          <a:endParaRPr lang="bg-BG"/>
        </a:p>
      </dgm:t>
    </dgm:pt>
    <dgm:pt modelId="{45BA36C5-C97A-4BB5-B01C-6384F95A6995}" type="pres">
      <dgm:prSet presAssocID="{EACBFDF5-BBF2-4049-93A6-E2C0981C49B7}" presName="hierRoot2" presStyleCnt="0">
        <dgm:presLayoutVars>
          <dgm:hierBranch val="init"/>
        </dgm:presLayoutVars>
      </dgm:prSet>
      <dgm:spPr/>
    </dgm:pt>
    <dgm:pt modelId="{40173D23-97E4-4CD3-9C60-81A5FD788560}" type="pres">
      <dgm:prSet presAssocID="{EACBFDF5-BBF2-4049-93A6-E2C0981C49B7}" presName="rootComposite" presStyleCnt="0"/>
      <dgm:spPr/>
    </dgm:pt>
    <dgm:pt modelId="{3A7B6DC4-BDFA-493E-8370-05CAF64E0A96}" type="pres">
      <dgm:prSet presAssocID="{EACBFDF5-BBF2-4049-93A6-E2C0981C49B7}" presName="rootText" presStyleLbl="node3" presStyleIdx="1" presStyleCnt="3" custLinFactX="-100000" custLinFactNeighborX="-102423" custLinFactNeighborY="24628">
        <dgm:presLayoutVars>
          <dgm:chPref val="3"/>
        </dgm:presLayoutVars>
      </dgm:prSet>
      <dgm:spPr/>
      <dgm:t>
        <a:bodyPr/>
        <a:lstStyle/>
        <a:p>
          <a:endParaRPr lang="bg-BG"/>
        </a:p>
      </dgm:t>
    </dgm:pt>
    <dgm:pt modelId="{6C1433F8-08CE-493E-80E8-0DB1B1BA536B}" type="pres">
      <dgm:prSet presAssocID="{EACBFDF5-BBF2-4049-93A6-E2C0981C49B7}" presName="rootConnector" presStyleLbl="node3" presStyleIdx="1" presStyleCnt="3"/>
      <dgm:spPr/>
      <dgm:t>
        <a:bodyPr/>
        <a:lstStyle/>
        <a:p>
          <a:endParaRPr lang="bg-BG"/>
        </a:p>
      </dgm:t>
    </dgm:pt>
    <dgm:pt modelId="{F61FD705-3620-4E32-9BDA-32D2948A6FC5}" type="pres">
      <dgm:prSet presAssocID="{EACBFDF5-BBF2-4049-93A6-E2C0981C49B7}" presName="hierChild4" presStyleCnt="0"/>
      <dgm:spPr/>
    </dgm:pt>
    <dgm:pt modelId="{5C7DE7C8-4084-4E9D-A2E7-56CB40F33FFB}" type="pres">
      <dgm:prSet presAssocID="{EACBFDF5-BBF2-4049-93A6-E2C0981C49B7}" presName="hierChild5" presStyleCnt="0"/>
      <dgm:spPr/>
    </dgm:pt>
    <dgm:pt modelId="{1EB37EB9-55D5-493E-AF84-7579B2FDC098}" type="pres">
      <dgm:prSet presAssocID="{952AE491-3011-4C67-843D-CB4CF130BD32}" presName="hierChild5" presStyleCnt="0"/>
      <dgm:spPr/>
    </dgm:pt>
    <dgm:pt modelId="{BBD0DE07-CAF9-4C6F-B493-4FF32376F420}" type="pres">
      <dgm:prSet presAssocID="{D64AFFF8-64C9-4E3B-BF23-7B5BEDDD5A24}" presName="hierChild3" presStyleCnt="0"/>
      <dgm:spPr/>
    </dgm:pt>
    <dgm:pt modelId="{0836BF6C-9041-4CDE-9906-778F9A94F217}" type="pres">
      <dgm:prSet presAssocID="{6BC383D3-DE88-4389-8033-E2F1001D25E4}" presName="hierRoot1" presStyleCnt="0">
        <dgm:presLayoutVars>
          <dgm:hierBranch val="init"/>
        </dgm:presLayoutVars>
      </dgm:prSet>
      <dgm:spPr/>
    </dgm:pt>
    <dgm:pt modelId="{13038958-6688-417F-800C-A82E6CD5159D}" type="pres">
      <dgm:prSet presAssocID="{6BC383D3-DE88-4389-8033-E2F1001D25E4}" presName="rootComposite1" presStyleCnt="0"/>
      <dgm:spPr/>
    </dgm:pt>
    <dgm:pt modelId="{A07AFACF-8580-4645-A326-4C59B8D75601}" type="pres">
      <dgm:prSet presAssocID="{6BC383D3-DE88-4389-8033-E2F1001D25E4}" presName="rootText1" presStyleLbl="node0" presStyleIdx="4" presStyleCnt="5" custScaleY="130227">
        <dgm:presLayoutVars>
          <dgm:chPref val="3"/>
        </dgm:presLayoutVars>
      </dgm:prSet>
      <dgm:spPr/>
      <dgm:t>
        <a:bodyPr/>
        <a:lstStyle/>
        <a:p>
          <a:endParaRPr lang="bg-BG"/>
        </a:p>
      </dgm:t>
    </dgm:pt>
    <dgm:pt modelId="{2333DF8D-6286-4D94-BE8A-B2986CFFA05F}" type="pres">
      <dgm:prSet presAssocID="{6BC383D3-DE88-4389-8033-E2F1001D25E4}" presName="rootConnector1" presStyleLbl="node1" presStyleIdx="0" presStyleCnt="0"/>
      <dgm:spPr/>
      <dgm:t>
        <a:bodyPr/>
        <a:lstStyle/>
        <a:p>
          <a:endParaRPr lang="bg-BG"/>
        </a:p>
      </dgm:t>
    </dgm:pt>
    <dgm:pt modelId="{53EFDA04-29BA-4B09-AA6D-9A2E05B8A087}" type="pres">
      <dgm:prSet presAssocID="{6BC383D3-DE88-4389-8033-E2F1001D25E4}" presName="hierChild2" presStyleCnt="0"/>
      <dgm:spPr/>
    </dgm:pt>
    <dgm:pt modelId="{A4C4E830-0522-4396-8590-348235EDD2E6}" type="pres">
      <dgm:prSet presAssocID="{6EF9C3AE-530B-478F-948F-A4A82F1FF71F}" presName="Name37" presStyleLbl="parChTrans1D2" presStyleIdx="3" presStyleCnt="4"/>
      <dgm:spPr/>
      <dgm:t>
        <a:bodyPr/>
        <a:lstStyle/>
        <a:p>
          <a:endParaRPr lang="bg-BG"/>
        </a:p>
      </dgm:t>
    </dgm:pt>
    <dgm:pt modelId="{822A12D1-3405-42B5-BAA4-B53CCA2E2F24}" type="pres">
      <dgm:prSet presAssocID="{ACDAED41-7781-4833-925E-84ABD297FE89}" presName="hierRoot2" presStyleCnt="0">
        <dgm:presLayoutVars>
          <dgm:hierBranch val="init"/>
        </dgm:presLayoutVars>
      </dgm:prSet>
      <dgm:spPr/>
    </dgm:pt>
    <dgm:pt modelId="{1343E3A0-9F2D-44B0-8285-867BE9169632}" type="pres">
      <dgm:prSet presAssocID="{ACDAED41-7781-4833-925E-84ABD297FE89}" presName="rootComposite" presStyleCnt="0"/>
      <dgm:spPr/>
    </dgm:pt>
    <dgm:pt modelId="{3BCA07ED-CCFB-4054-81FB-3CB0644FD1F8}" type="pres">
      <dgm:prSet presAssocID="{ACDAED41-7781-4833-925E-84ABD297FE89}" presName="rootText" presStyleLbl="node2" presStyleIdx="3" presStyleCnt="4" custScaleX="121087">
        <dgm:presLayoutVars>
          <dgm:chPref val="3"/>
        </dgm:presLayoutVars>
      </dgm:prSet>
      <dgm:spPr/>
      <dgm:t>
        <a:bodyPr/>
        <a:lstStyle/>
        <a:p>
          <a:endParaRPr lang="bg-BG"/>
        </a:p>
      </dgm:t>
    </dgm:pt>
    <dgm:pt modelId="{841645DB-E290-44F2-9CE2-6D07D0324716}" type="pres">
      <dgm:prSet presAssocID="{ACDAED41-7781-4833-925E-84ABD297FE89}" presName="rootConnector" presStyleLbl="node2" presStyleIdx="3" presStyleCnt="4"/>
      <dgm:spPr/>
      <dgm:t>
        <a:bodyPr/>
        <a:lstStyle/>
        <a:p>
          <a:endParaRPr lang="bg-BG"/>
        </a:p>
      </dgm:t>
    </dgm:pt>
    <dgm:pt modelId="{E545740F-AD06-4768-AAA9-81080B49A9F1}" type="pres">
      <dgm:prSet presAssocID="{ACDAED41-7781-4833-925E-84ABD297FE89}" presName="hierChild4" presStyleCnt="0"/>
      <dgm:spPr/>
    </dgm:pt>
    <dgm:pt modelId="{56291B37-424E-4A9A-9E9D-4BF9E3C99611}" type="pres">
      <dgm:prSet presAssocID="{7BF37E5F-F1E5-4AD2-B3E1-0229D27CCB49}" presName="Name37" presStyleLbl="parChTrans1D3" presStyleIdx="2" presStyleCnt="3"/>
      <dgm:spPr/>
      <dgm:t>
        <a:bodyPr/>
        <a:lstStyle/>
        <a:p>
          <a:endParaRPr lang="bg-BG"/>
        </a:p>
      </dgm:t>
    </dgm:pt>
    <dgm:pt modelId="{2D023858-B2B5-4D07-8BDB-3BA9546E622B}" type="pres">
      <dgm:prSet presAssocID="{678262BF-3FD4-40D8-9ADA-870E9A308181}" presName="hierRoot2" presStyleCnt="0">
        <dgm:presLayoutVars>
          <dgm:hierBranch val="init"/>
        </dgm:presLayoutVars>
      </dgm:prSet>
      <dgm:spPr/>
    </dgm:pt>
    <dgm:pt modelId="{5B831373-59B6-480E-8B0E-C1645FA3EDCD}" type="pres">
      <dgm:prSet presAssocID="{678262BF-3FD4-40D8-9ADA-870E9A308181}" presName="rootComposite" presStyleCnt="0"/>
      <dgm:spPr/>
    </dgm:pt>
    <dgm:pt modelId="{2B9A1C4E-8642-4477-ABD0-54F579F4421F}" type="pres">
      <dgm:prSet presAssocID="{678262BF-3FD4-40D8-9ADA-870E9A308181}" presName="rootText" presStyleLbl="node3" presStyleIdx="2" presStyleCnt="3" custScaleX="108564">
        <dgm:presLayoutVars>
          <dgm:chPref val="3"/>
        </dgm:presLayoutVars>
      </dgm:prSet>
      <dgm:spPr/>
      <dgm:t>
        <a:bodyPr/>
        <a:lstStyle/>
        <a:p>
          <a:endParaRPr lang="bg-BG"/>
        </a:p>
      </dgm:t>
    </dgm:pt>
    <dgm:pt modelId="{2EE4A06D-EC93-4828-8A89-1BE4CE6FE4A0}" type="pres">
      <dgm:prSet presAssocID="{678262BF-3FD4-40D8-9ADA-870E9A308181}" presName="rootConnector" presStyleLbl="node3" presStyleIdx="2" presStyleCnt="3"/>
      <dgm:spPr/>
      <dgm:t>
        <a:bodyPr/>
        <a:lstStyle/>
        <a:p>
          <a:endParaRPr lang="bg-BG"/>
        </a:p>
      </dgm:t>
    </dgm:pt>
    <dgm:pt modelId="{670A14FF-3348-4036-832E-FC805CF3A60F}" type="pres">
      <dgm:prSet presAssocID="{678262BF-3FD4-40D8-9ADA-870E9A308181}" presName="hierChild4" presStyleCnt="0"/>
      <dgm:spPr/>
    </dgm:pt>
    <dgm:pt modelId="{4FE5D1E5-E021-44C6-AE6D-04B9745A97D9}" type="pres">
      <dgm:prSet presAssocID="{678262BF-3FD4-40D8-9ADA-870E9A308181}" presName="hierChild5" presStyleCnt="0"/>
      <dgm:spPr/>
    </dgm:pt>
    <dgm:pt modelId="{C5FCDD11-DDFC-4DF9-B4DE-6E20DCFA2C67}" type="pres">
      <dgm:prSet presAssocID="{ACDAED41-7781-4833-925E-84ABD297FE89}" presName="hierChild5" presStyleCnt="0"/>
      <dgm:spPr/>
    </dgm:pt>
    <dgm:pt modelId="{643574B3-4CEF-40DA-8795-E49484F63F9E}" type="pres">
      <dgm:prSet presAssocID="{6BC383D3-DE88-4389-8033-E2F1001D25E4}" presName="hierChild3" presStyleCnt="0"/>
      <dgm:spPr/>
    </dgm:pt>
  </dgm:ptLst>
  <dgm:cxnLst>
    <dgm:cxn modelId="{B0179F47-B9AC-4AAB-814A-43B9297CC9A0}" type="presOf" srcId="{43715475-87DD-48EE-BEED-C72423841E1F}" destId="{08129E15-E5C7-4535-BE51-734AE656F5C9}" srcOrd="1" destOrd="0" presId="urn:microsoft.com/office/officeart/2005/8/layout/orgChart1"/>
    <dgm:cxn modelId="{CA82497C-08B9-400A-8736-7BDBE9351157}" srcId="{ACDAED41-7781-4833-925E-84ABD297FE89}" destId="{678262BF-3FD4-40D8-9ADA-870E9A308181}" srcOrd="0" destOrd="0" parTransId="{7BF37E5F-F1E5-4AD2-B3E1-0229D27CCB49}" sibTransId="{074F05A7-BCCF-483C-BDFA-422946E42475}"/>
    <dgm:cxn modelId="{6B30144A-97F3-48AC-89ED-8B1E3BD5DA47}" type="presOf" srcId="{7305ADDD-5186-4B23-B2C9-32856B9364CC}" destId="{D8F4D105-F099-45CC-B84D-5AF152BB8917}" srcOrd="0" destOrd="0" presId="urn:microsoft.com/office/officeart/2005/8/layout/orgChart1"/>
    <dgm:cxn modelId="{6D35B76F-1413-4EB1-82C1-CEA44BD7D4B9}" srcId="{783BD0F7-C859-41F3-9564-920F7EB83D83}" destId="{43715475-87DD-48EE-BEED-C72423841E1F}" srcOrd="1" destOrd="0" parTransId="{814A387A-D343-49CA-8433-2D3A1F2A43DC}" sibTransId="{39390F9A-6FE8-4A43-A95B-19F271B82016}"/>
    <dgm:cxn modelId="{2F1410B6-FA1B-430F-A75D-CEE84E287FE1}" type="presOf" srcId="{2C338DAC-1685-4868-A774-D009DDF75D04}" destId="{4B36A164-67DD-4F1B-B74C-85C618871E5E}" srcOrd="0" destOrd="0" presId="urn:microsoft.com/office/officeart/2005/8/layout/orgChart1"/>
    <dgm:cxn modelId="{91EB04A0-9289-48DC-8214-36570D082465}" type="presOf" srcId="{AC7F74D6-9EE2-4142-8CC4-AE37EE44F4BB}" destId="{F539AFE4-79EA-4FE4-AD22-2CE5C5B5F034}" srcOrd="0" destOrd="0" presId="urn:microsoft.com/office/officeart/2005/8/layout/orgChart1"/>
    <dgm:cxn modelId="{2CD58031-F23B-438A-B910-ABA69049AA80}" type="presOf" srcId="{56568988-0D37-4A19-BEFA-A9F9C900931A}" destId="{DC5F36C3-A650-4F49-9224-17B843971885}" srcOrd="1" destOrd="0" presId="urn:microsoft.com/office/officeart/2005/8/layout/orgChart1"/>
    <dgm:cxn modelId="{F190697C-0498-473C-9E1F-6F2BCB28F8BE}" type="presOf" srcId="{6EF9C3AE-530B-478F-948F-A4A82F1FF71F}" destId="{A4C4E830-0522-4396-8590-348235EDD2E6}" srcOrd="0" destOrd="0" presId="urn:microsoft.com/office/officeart/2005/8/layout/orgChart1"/>
    <dgm:cxn modelId="{24486DB9-88E5-4FE2-8B0D-ED25E0FA55D9}" type="presOf" srcId="{573D8180-DD8B-40F8-8039-01C97983AE55}" destId="{7F941D32-9566-4E8A-88D1-463345043CFD}" srcOrd="0" destOrd="0" presId="urn:microsoft.com/office/officeart/2005/8/layout/orgChart1"/>
    <dgm:cxn modelId="{CADCAB86-DB77-4452-A86E-3C319B4E2F6A}" type="presOf" srcId="{D64AFFF8-64C9-4E3B-BF23-7B5BEDDD5A24}" destId="{A54AF8A1-6510-42DB-90F1-AF0FEF4A6F7C}" srcOrd="0" destOrd="0" presId="urn:microsoft.com/office/officeart/2005/8/layout/orgChart1"/>
    <dgm:cxn modelId="{EE20C472-1338-459A-94D1-314706B00515}" type="presOf" srcId="{EACBFDF5-BBF2-4049-93A6-E2C0981C49B7}" destId="{6C1433F8-08CE-493E-80E8-0DB1B1BA536B}" srcOrd="1" destOrd="0" presId="urn:microsoft.com/office/officeart/2005/8/layout/orgChart1"/>
    <dgm:cxn modelId="{67FBB085-CEC8-4D73-A0CF-CF89C8F5A42A}" srcId="{7305ADDD-5186-4B23-B2C9-32856B9364CC}" destId="{AC7F74D6-9EE2-4142-8CC4-AE37EE44F4BB}" srcOrd="2" destOrd="0" parTransId="{6471CD3F-97E0-4A0C-8AA1-5816E27725F2}" sibTransId="{2619B435-62DD-441B-AABE-49ED8F22C9D8}"/>
    <dgm:cxn modelId="{57D59E3D-01D0-4FBE-B427-DB251B08ECC3}" type="presOf" srcId="{783BD0F7-C859-41F3-9564-920F7EB83D83}" destId="{A072BFAF-14BC-4374-86B0-BBC148C41FCF}" srcOrd="1" destOrd="0" presId="urn:microsoft.com/office/officeart/2005/8/layout/orgChart1"/>
    <dgm:cxn modelId="{3AA872DA-9626-4716-B79A-CF448D3F5EF7}" srcId="{7305ADDD-5186-4B23-B2C9-32856B9364CC}" destId="{742D7023-5BBD-4E2F-98E5-64F0C08293CB}" srcOrd="1" destOrd="0" parTransId="{6D03D610-8BAF-4A44-A260-E78DB028C6FF}" sibTransId="{9F08E0B8-ED92-4F53-8DBD-98745975AACF}"/>
    <dgm:cxn modelId="{5D4C0C05-4CB4-4170-AA53-86E47EEFE799}" type="presOf" srcId="{062F3425-B187-4439-8F73-548DB8188379}" destId="{7AC8A923-30F5-4BCB-A1B0-A6832C990C84}" srcOrd="0" destOrd="0" presId="urn:microsoft.com/office/officeart/2005/8/layout/orgChart1"/>
    <dgm:cxn modelId="{9427E000-D2C3-42F6-9B41-7ABE01C7B08D}" type="presOf" srcId="{43715475-87DD-48EE-BEED-C72423841E1F}" destId="{24E7D838-DC48-4C11-990E-D4E5EBBA858E}" srcOrd="0" destOrd="0" presId="urn:microsoft.com/office/officeart/2005/8/layout/orgChart1"/>
    <dgm:cxn modelId="{6DF7C8A9-C3C5-4DDC-966E-CDA237A03E14}" srcId="{D64AFFF8-64C9-4E3B-BF23-7B5BEDDD5A24}" destId="{952AE491-3011-4C67-843D-CB4CF130BD32}" srcOrd="0" destOrd="0" parTransId="{2C338DAC-1685-4868-A774-D009DDF75D04}" sibTransId="{92070EFF-BA1B-4A5E-A0DD-1F8C9FB78700}"/>
    <dgm:cxn modelId="{1C9AA109-93E1-4EFC-984B-8C24C2F361DA}" type="presOf" srcId="{742D7023-5BBD-4E2F-98E5-64F0C08293CB}" destId="{D38D121E-ABDC-4630-810F-310BE87CF785}" srcOrd="1" destOrd="0" presId="urn:microsoft.com/office/officeart/2005/8/layout/orgChart1"/>
    <dgm:cxn modelId="{0C071C11-13C8-4BDE-AD65-B659280B2D4D}" srcId="{7305ADDD-5186-4B23-B2C9-32856B9364CC}" destId="{6BC383D3-DE88-4389-8033-E2F1001D25E4}" srcOrd="4" destOrd="0" parTransId="{0FF7C01B-24CB-4710-99CE-3C029961D35E}" sibTransId="{9BB16F55-A6F2-433D-AFFD-31D49B4F5603}"/>
    <dgm:cxn modelId="{3DF16C0E-8D67-4695-AFB0-81749C7C2FBC}" type="presOf" srcId="{EE813825-306E-4B96-8C5F-FF23699F54C7}" destId="{FB7DD308-D077-4E1A-B62F-5A11ADEA70A4}" srcOrd="1" destOrd="0" presId="urn:microsoft.com/office/officeart/2005/8/layout/orgChart1"/>
    <dgm:cxn modelId="{76378E93-2A18-4B24-A6BD-C80BB0E0BFD2}" type="presOf" srcId="{7BF37E5F-F1E5-4AD2-B3E1-0229D27CCB49}" destId="{56291B37-424E-4A9A-9E9D-4BF9E3C99611}" srcOrd="0" destOrd="0" presId="urn:microsoft.com/office/officeart/2005/8/layout/orgChart1"/>
    <dgm:cxn modelId="{501C3E25-5619-4635-8093-776D310FC852}" type="presOf" srcId="{D64AFFF8-64C9-4E3B-BF23-7B5BEDDD5A24}" destId="{D2645E0A-DA5F-4458-A243-81F52DB89A22}" srcOrd="1" destOrd="0" presId="urn:microsoft.com/office/officeart/2005/8/layout/orgChart1"/>
    <dgm:cxn modelId="{039BE0AA-8C09-49B9-AD1E-55D66AADFB5C}" type="presOf" srcId="{678262BF-3FD4-40D8-9ADA-870E9A308181}" destId="{2B9A1C4E-8642-4477-ABD0-54F579F4421F}" srcOrd="0" destOrd="0" presId="urn:microsoft.com/office/officeart/2005/8/layout/orgChart1"/>
    <dgm:cxn modelId="{4ACAACF8-ADE0-4841-87F0-6A222967E119}" type="presOf" srcId="{ACDAED41-7781-4833-925E-84ABD297FE89}" destId="{3BCA07ED-CCFB-4054-81FB-3CB0644FD1F8}" srcOrd="0" destOrd="0" presId="urn:microsoft.com/office/officeart/2005/8/layout/orgChart1"/>
    <dgm:cxn modelId="{0F9A0535-2DC3-4981-A20A-53CB28D510F8}" type="presOf" srcId="{05B4B9DD-932F-42EE-B366-14A17F4B196A}" destId="{456FB059-BE40-4FCB-99B7-21566A4A7FDD}" srcOrd="0" destOrd="0" presId="urn:microsoft.com/office/officeart/2005/8/layout/orgChart1"/>
    <dgm:cxn modelId="{9DD561C4-84C8-4EBF-AAB2-5C42F67CBC55}" srcId="{EC153AD1-D88E-408D-95CD-803BE7106A47}" destId="{EE813825-306E-4B96-8C5F-FF23699F54C7}" srcOrd="0" destOrd="0" parTransId="{26B2AE70-FDC4-4FDD-801D-9EB697C7C6FB}" sibTransId="{18276F77-3154-4480-A74A-B4919216F5DB}"/>
    <dgm:cxn modelId="{C7C34D4E-CFA9-406A-A04B-6E6809968747}" type="presOf" srcId="{783BD0F7-C859-41F3-9564-920F7EB83D83}" destId="{A74D67EF-62E1-40D2-8353-FD8C08818895}" srcOrd="0" destOrd="0" presId="urn:microsoft.com/office/officeart/2005/8/layout/orgChart1"/>
    <dgm:cxn modelId="{197AAD2B-FE47-4830-A7CF-1375D38E45DF}" type="presOf" srcId="{EB59DECB-2E7E-4AAF-98CC-1E91ABC22619}" destId="{D5188F55-AE39-478D-BC43-C342EE177718}" srcOrd="0" destOrd="0" presId="urn:microsoft.com/office/officeart/2005/8/layout/orgChart1"/>
    <dgm:cxn modelId="{9CEAAAAC-9FE2-4371-9EAB-DEF607F00CAE}" type="presOf" srcId="{6BC383D3-DE88-4389-8033-E2F1001D25E4}" destId="{2333DF8D-6286-4D94-BE8A-B2986CFFA05F}" srcOrd="1" destOrd="0" presId="urn:microsoft.com/office/officeart/2005/8/layout/orgChart1"/>
    <dgm:cxn modelId="{5A1ED301-CD94-47C1-9BBD-C82409BE46DF}" srcId="{7305ADDD-5186-4B23-B2C9-32856B9364CC}" destId="{D64AFFF8-64C9-4E3B-BF23-7B5BEDDD5A24}" srcOrd="3" destOrd="0" parTransId="{2E979BE5-56B1-4CC4-BF52-FC9864F835A9}" sibTransId="{543A13D6-3581-450C-B9A0-6A50BF7E4F1F}"/>
    <dgm:cxn modelId="{CDBF0682-D108-46ED-AD58-2B36A67FDEF6}" srcId="{952AE491-3011-4C67-843D-CB4CF130BD32}" destId="{EACBFDF5-BBF2-4049-93A6-E2C0981C49B7}" srcOrd="0" destOrd="0" parTransId="{EB59DECB-2E7E-4AAF-98CC-1E91ABC22619}" sibTransId="{D1654716-46E3-4650-A07B-28D41478CD4D}"/>
    <dgm:cxn modelId="{5BF1630D-5E5D-42B8-B5AB-8694D6513547}" srcId="{573D8180-DD8B-40F8-8039-01C97983AE55}" destId="{EC153AD1-D88E-408D-95CD-803BE7106A47}" srcOrd="1" destOrd="0" parTransId="{D8219D8D-3051-4806-81BD-706AE6BB9B3C}" sibTransId="{9FAE3BEF-383B-43C8-9EDB-CDB19D0CD918}"/>
    <dgm:cxn modelId="{8F6822B4-5552-47AE-8673-B25C5DA3FC44}" type="presOf" srcId="{6D4D0A07-BA60-4453-ACB3-7E31CF6C3FAB}" destId="{148F36E8-A886-488B-8086-22D8CBC9B1C8}" srcOrd="1" destOrd="0" presId="urn:microsoft.com/office/officeart/2005/8/layout/orgChart1"/>
    <dgm:cxn modelId="{C0C2D2AF-1CEE-4A7D-B09B-80213738BD08}" type="presOf" srcId="{D8219D8D-3051-4806-81BD-706AE6BB9B3C}" destId="{4F638435-923D-4810-97E6-5B55593B6EEC}" srcOrd="0" destOrd="0" presId="urn:microsoft.com/office/officeart/2005/8/layout/orgChart1"/>
    <dgm:cxn modelId="{4F19F1A6-A220-47C0-A852-0F4D259AF83C}" type="presOf" srcId="{56568988-0D37-4A19-BEFA-A9F9C900931A}" destId="{F42C5DF4-9FA6-4D19-8CE7-91E3102E8540}" srcOrd="0" destOrd="0" presId="urn:microsoft.com/office/officeart/2005/8/layout/orgChart1"/>
    <dgm:cxn modelId="{208D3DF3-8619-430E-B2A4-000A6D96FF51}" type="presOf" srcId="{952AE491-3011-4C67-843D-CB4CF130BD32}" destId="{89804DB0-E5D8-45D4-9DB0-ACA19DB4EF7A}" srcOrd="0" destOrd="0" presId="urn:microsoft.com/office/officeart/2005/8/layout/orgChart1"/>
    <dgm:cxn modelId="{6E477A0E-A2E9-4223-BDAC-0D70F02F079B}" srcId="{7305ADDD-5186-4B23-B2C9-32856B9364CC}" destId="{783BD0F7-C859-41F3-9564-920F7EB83D83}" srcOrd="0" destOrd="0" parTransId="{BC6581BA-3F1C-4098-8FE7-E5A8F86DAFC4}" sibTransId="{97E18738-0362-4ED7-894A-09A7A753B5EF}"/>
    <dgm:cxn modelId="{5A770884-7778-41D6-A97E-E5A8E96FE09B}" type="presOf" srcId="{952AE491-3011-4C67-843D-CB4CF130BD32}" destId="{6BDC168D-16EF-4383-983D-9D4B7D0864C2}" srcOrd="1" destOrd="0" presId="urn:microsoft.com/office/officeart/2005/8/layout/orgChart1"/>
    <dgm:cxn modelId="{4A618269-F274-4ED2-BC99-2E0957B8D57E}" type="presOf" srcId="{573D8180-DD8B-40F8-8039-01C97983AE55}" destId="{A7E3F909-310C-4AE5-8DA5-E9BA4FA7DAF1}" srcOrd="1" destOrd="0" presId="urn:microsoft.com/office/officeart/2005/8/layout/orgChart1"/>
    <dgm:cxn modelId="{91962FF7-755F-47AD-8BB2-B054A966D7B8}" srcId="{6BC383D3-DE88-4389-8033-E2F1001D25E4}" destId="{ACDAED41-7781-4833-925E-84ABD297FE89}" srcOrd="0" destOrd="0" parTransId="{6EF9C3AE-530B-478F-948F-A4A82F1FF71F}" sibTransId="{5F83E1BE-807F-4945-BB72-958B884FBE37}"/>
    <dgm:cxn modelId="{94A194DC-7D09-4295-862A-A5473EDF27EA}" type="presOf" srcId="{6D4D0A07-BA60-4453-ACB3-7E31CF6C3FAB}" destId="{A442CE8E-6A1F-4D9A-80E9-A81A6D0AEF5A}" srcOrd="0" destOrd="0" presId="urn:microsoft.com/office/officeart/2005/8/layout/orgChart1"/>
    <dgm:cxn modelId="{20A48DEE-F8A7-4332-949C-3151D8A46046}" type="presOf" srcId="{AC7F74D6-9EE2-4142-8CC4-AE37EE44F4BB}" destId="{57742F00-E575-4608-9675-868ED67C0AFB}" srcOrd="1" destOrd="0" presId="urn:microsoft.com/office/officeart/2005/8/layout/orgChart1"/>
    <dgm:cxn modelId="{4866534C-05D5-4575-BCD0-30E1C80419A2}" srcId="{6D4D0A07-BA60-4453-ACB3-7E31CF6C3FAB}" destId="{573D8180-DD8B-40F8-8039-01C97983AE55}" srcOrd="0" destOrd="0" parTransId="{05B4B9DD-932F-42EE-B366-14A17F4B196A}" sibTransId="{0043E4F5-F8D5-487D-8B8D-4DC856A5D2B9}"/>
    <dgm:cxn modelId="{827CD5B9-7964-4D19-BCBF-8012C1A99C04}" type="presOf" srcId="{742D7023-5BBD-4E2F-98E5-64F0C08293CB}" destId="{E10E35EE-28EC-481C-A081-0052E6BCEB8A}" srcOrd="0" destOrd="0" presId="urn:microsoft.com/office/officeart/2005/8/layout/orgChart1"/>
    <dgm:cxn modelId="{9702C314-B116-45A7-946A-D96A7E14C82C}" type="presOf" srcId="{EE813825-306E-4B96-8C5F-FF23699F54C7}" destId="{A0C905BC-E550-4F4F-B3D7-1DFCEF993948}" srcOrd="0" destOrd="0" presId="urn:microsoft.com/office/officeart/2005/8/layout/orgChart1"/>
    <dgm:cxn modelId="{6B191B5A-76C4-44D6-A7BB-9E219EBC8EF8}" type="presOf" srcId="{EACBFDF5-BBF2-4049-93A6-E2C0981C49B7}" destId="{3A7B6DC4-BDFA-493E-8370-05CAF64E0A96}" srcOrd="0" destOrd="0" presId="urn:microsoft.com/office/officeart/2005/8/layout/orgChart1"/>
    <dgm:cxn modelId="{F3BF6EA8-C635-49B2-9AA9-88552B80240A}" type="presOf" srcId="{6BC383D3-DE88-4389-8033-E2F1001D25E4}" destId="{A07AFACF-8580-4645-A326-4C59B8D75601}" srcOrd="0" destOrd="0" presId="urn:microsoft.com/office/officeart/2005/8/layout/orgChart1"/>
    <dgm:cxn modelId="{D629F065-0434-4857-A986-05C0A49A855C}" type="presOf" srcId="{5EB6F38C-3297-4A6F-AA77-C3555FD8B5B1}" destId="{354E1102-4EE4-4CB9-9A30-BCFF0456941B}" srcOrd="0" destOrd="0" presId="urn:microsoft.com/office/officeart/2005/8/layout/orgChart1"/>
    <dgm:cxn modelId="{57EA1CA0-EE33-428A-9802-E670556E2AF2}" type="presOf" srcId="{678262BF-3FD4-40D8-9ADA-870E9A308181}" destId="{2EE4A06D-EC93-4828-8A89-1BE4CE6FE4A0}" srcOrd="1" destOrd="0" presId="urn:microsoft.com/office/officeart/2005/8/layout/orgChart1"/>
    <dgm:cxn modelId="{ACB3E210-75D4-4AB8-9898-D56299A8268A}" type="presOf" srcId="{EC153AD1-D88E-408D-95CD-803BE7106A47}" destId="{8EE0A33C-17DD-443E-BA09-2BC57A3A507C}" srcOrd="0" destOrd="0" presId="urn:microsoft.com/office/officeart/2005/8/layout/orgChart1"/>
    <dgm:cxn modelId="{DB098D95-7BEF-4CD5-9AD5-92A0BDCE080B}" srcId="{783BD0F7-C859-41F3-9564-920F7EB83D83}" destId="{6D4D0A07-BA60-4453-ACB3-7E31CF6C3FAB}" srcOrd="0" destOrd="0" parTransId="{5EB6F38C-3297-4A6F-AA77-C3555FD8B5B1}" sibTransId="{B18C9398-1036-40E5-ACB1-6926FFA08078}"/>
    <dgm:cxn modelId="{549D76D1-ADDD-426B-8EDC-2F8DEF4469A4}" type="presOf" srcId="{26B2AE70-FDC4-4FDD-801D-9EB697C7C6FB}" destId="{0A8C201C-C3BE-40D9-B125-7C71FAB2D666}" srcOrd="0" destOrd="0" presId="urn:microsoft.com/office/officeart/2005/8/layout/orgChart1"/>
    <dgm:cxn modelId="{38DAB960-695C-419E-B3FB-762673A243A5}" type="presOf" srcId="{ACDAED41-7781-4833-925E-84ABD297FE89}" destId="{841645DB-E290-44F2-9CE2-6D07D0324716}" srcOrd="1" destOrd="0" presId="urn:microsoft.com/office/officeart/2005/8/layout/orgChart1"/>
    <dgm:cxn modelId="{84FEF28D-DA38-4EC9-A9E0-F50E1025C09A}" type="presOf" srcId="{814A387A-D343-49CA-8433-2D3A1F2A43DC}" destId="{2A318043-910E-4354-B09F-921D45D58568}" srcOrd="0" destOrd="0" presId="urn:microsoft.com/office/officeart/2005/8/layout/orgChart1"/>
    <dgm:cxn modelId="{2A99E116-9914-4497-B052-BA15DF45BCB8}" srcId="{573D8180-DD8B-40F8-8039-01C97983AE55}" destId="{56568988-0D37-4A19-BEFA-A9F9C900931A}" srcOrd="0" destOrd="0" parTransId="{062F3425-B187-4439-8F73-548DB8188379}" sibTransId="{3AC4859D-5421-43CD-9C51-6291281A6255}"/>
    <dgm:cxn modelId="{6E36DA38-5C19-44C8-BF43-F4945F5B90E0}" type="presOf" srcId="{EC153AD1-D88E-408D-95CD-803BE7106A47}" destId="{6D2FFD07-A974-4A8C-A677-FE74A06CB484}" srcOrd="1" destOrd="0" presId="urn:microsoft.com/office/officeart/2005/8/layout/orgChart1"/>
    <dgm:cxn modelId="{BB83D57E-37F3-4E3B-A94B-9B306D9BA569}" type="presParOf" srcId="{D8F4D105-F099-45CC-B84D-5AF152BB8917}" destId="{EE2AF3F8-7B80-4BF2-B4AA-3234F1CAA168}" srcOrd="0" destOrd="0" presId="urn:microsoft.com/office/officeart/2005/8/layout/orgChart1"/>
    <dgm:cxn modelId="{28AC1B8C-6C41-4A72-A522-27D0944A390F}" type="presParOf" srcId="{EE2AF3F8-7B80-4BF2-B4AA-3234F1CAA168}" destId="{FED23919-75BA-4DB4-AA28-98D7031AE717}" srcOrd="0" destOrd="0" presId="urn:microsoft.com/office/officeart/2005/8/layout/orgChart1"/>
    <dgm:cxn modelId="{5F13D952-AAC7-4060-817D-06DDFB3E5000}" type="presParOf" srcId="{FED23919-75BA-4DB4-AA28-98D7031AE717}" destId="{A74D67EF-62E1-40D2-8353-FD8C08818895}" srcOrd="0" destOrd="0" presId="urn:microsoft.com/office/officeart/2005/8/layout/orgChart1"/>
    <dgm:cxn modelId="{4B5D00A8-19F6-4041-8088-650DAB896103}" type="presParOf" srcId="{FED23919-75BA-4DB4-AA28-98D7031AE717}" destId="{A072BFAF-14BC-4374-86B0-BBC148C41FCF}" srcOrd="1" destOrd="0" presId="urn:microsoft.com/office/officeart/2005/8/layout/orgChart1"/>
    <dgm:cxn modelId="{8F5330AF-169E-4E85-9233-7FEABE8E0A22}" type="presParOf" srcId="{EE2AF3F8-7B80-4BF2-B4AA-3234F1CAA168}" destId="{4E237495-6336-42E5-A003-2A5A4EC86185}" srcOrd="1" destOrd="0" presId="urn:microsoft.com/office/officeart/2005/8/layout/orgChart1"/>
    <dgm:cxn modelId="{7C62CF2F-E373-430E-8E5E-924AB4F35149}" type="presParOf" srcId="{4E237495-6336-42E5-A003-2A5A4EC86185}" destId="{354E1102-4EE4-4CB9-9A30-BCFF0456941B}" srcOrd="0" destOrd="0" presId="urn:microsoft.com/office/officeart/2005/8/layout/orgChart1"/>
    <dgm:cxn modelId="{3AF94078-E1C5-4326-BF3D-E8A9336D1E57}" type="presParOf" srcId="{4E237495-6336-42E5-A003-2A5A4EC86185}" destId="{CF62EDCD-6D45-4E02-8A08-E6C456D8F455}" srcOrd="1" destOrd="0" presId="urn:microsoft.com/office/officeart/2005/8/layout/orgChart1"/>
    <dgm:cxn modelId="{5636324D-8C0E-4CE8-8675-04266FE0B809}" type="presParOf" srcId="{CF62EDCD-6D45-4E02-8A08-E6C456D8F455}" destId="{528DDE9F-B538-4E31-AE2E-7E407F2186D3}" srcOrd="0" destOrd="0" presId="urn:microsoft.com/office/officeart/2005/8/layout/orgChart1"/>
    <dgm:cxn modelId="{47418388-0F59-451F-85C6-4EF63FE5D86B}" type="presParOf" srcId="{528DDE9F-B538-4E31-AE2E-7E407F2186D3}" destId="{A442CE8E-6A1F-4D9A-80E9-A81A6D0AEF5A}" srcOrd="0" destOrd="0" presId="urn:microsoft.com/office/officeart/2005/8/layout/orgChart1"/>
    <dgm:cxn modelId="{CD1FF95D-B21F-460B-B37E-483E3AC69447}" type="presParOf" srcId="{528DDE9F-B538-4E31-AE2E-7E407F2186D3}" destId="{148F36E8-A886-488B-8086-22D8CBC9B1C8}" srcOrd="1" destOrd="0" presId="urn:microsoft.com/office/officeart/2005/8/layout/orgChart1"/>
    <dgm:cxn modelId="{1A5D7A27-6052-4611-9E40-346915D2C894}" type="presParOf" srcId="{CF62EDCD-6D45-4E02-8A08-E6C456D8F455}" destId="{233626BB-42CC-4000-875C-F8A9D19F911B}" srcOrd="1" destOrd="0" presId="urn:microsoft.com/office/officeart/2005/8/layout/orgChart1"/>
    <dgm:cxn modelId="{C4EE48EE-96F4-4A17-B30D-4FF6C34840C3}" type="presParOf" srcId="{233626BB-42CC-4000-875C-F8A9D19F911B}" destId="{456FB059-BE40-4FCB-99B7-21566A4A7FDD}" srcOrd="0" destOrd="0" presId="urn:microsoft.com/office/officeart/2005/8/layout/orgChart1"/>
    <dgm:cxn modelId="{23A1EB71-2D43-4EAA-911C-A92AA30798B6}" type="presParOf" srcId="{233626BB-42CC-4000-875C-F8A9D19F911B}" destId="{E1555733-2347-463A-B2D4-7AA90721DC0D}" srcOrd="1" destOrd="0" presId="urn:microsoft.com/office/officeart/2005/8/layout/orgChart1"/>
    <dgm:cxn modelId="{9880A5C9-16E4-4897-9511-2AF6618BD343}" type="presParOf" srcId="{E1555733-2347-463A-B2D4-7AA90721DC0D}" destId="{620A8224-825C-4947-965C-46F5B4CC7007}" srcOrd="0" destOrd="0" presId="urn:microsoft.com/office/officeart/2005/8/layout/orgChart1"/>
    <dgm:cxn modelId="{2E292618-7D51-41A5-9504-E1A7A623E49E}" type="presParOf" srcId="{620A8224-825C-4947-965C-46F5B4CC7007}" destId="{7F941D32-9566-4E8A-88D1-463345043CFD}" srcOrd="0" destOrd="0" presId="urn:microsoft.com/office/officeart/2005/8/layout/orgChart1"/>
    <dgm:cxn modelId="{7261CAE8-6ABC-4347-B0B8-7C006BF1DB2B}" type="presParOf" srcId="{620A8224-825C-4947-965C-46F5B4CC7007}" destId="{A7E3F909-310C-4AE5-8DA5-E9BA4FA7DAF1}" srcOrd="1" destOrd="0" presId="urn:microsoft.com/office/officeart/2005/8/layout/orgChart1"/>
    <dgm:cxn modelId="{98DB1522-BFFD-498B-A227-56FA303A4344}" type="presParOf" srcId="{E1555733-2347-463A-B2D4-7AA90721DC0D}" destId="{2D3BB12B-F4E1-495E-A0A1-A6067440ECCF}" srcOrd="1" destOrd="0" presId="urn:microsoft.com/office/officeart/2005/8/layout/orgChart1"/>
    <dgm:cxn modelId="{76E8DF98-70C2-4B5A-BC6D-4C9D489A9C37}" type="presParOf" srcId="{2D3BB12B-F4E1-495E-A0A1-A6067440ECCF}" destId="{7AC8A923-30F5-4BCB-A1B0-A6832C990C84}" srcOrd="0" destOrd="0" presId="urn:microsoft.com/office/officeart/2005/8/layout/orgChart1"/>
    <dgm:cxn modelId="{6A3A0FF6-5751-4D75-960C-9BD41CC792B4}" type="presParOf" srcId="{2D3BB12B-F4E1-495E-A0A1-A6067440ECCF}" destId="{A0EAF38C-B2E9-4355-9259-3EA8800BCAB3}" srcOrd="1" destOrd="0" presId="urn:microsoft.com/office/officeart/2005/8/layout/orgChart1"/>
    <dgm:cxn modelId="{C9037986-8A25-4208-9E69-A9257E054E6A}" type="presParOf" srcId="{A0EAF38C-B2E9-4355-9259-3EA8800BCAB3}" destId="{03BBF879-8A80-4256-BA48-B4C8744C72A9}" srcOrd="0" destOrd="0" presId="urn:microsoft.com/office/officeart/2005/8/layout/orgChart1"/>
    <dgm:cxn modelId="{55F40FAE-D8A9-479E-B16E-615582063893}" type="presParOf" srcId="{03BBF879-8A80-4256-BA48-B4C8744C72A9}" destId="{F42C5DF4-9FA6-4D19-8CE7-91E3102E8540}" srcOrd="0" destOrd="0" presId="urn:microsoft.com/office/officeart/2005/8/layout/orgChart1"/>
    <dgm:cxn modelId="{96EDEB3C-D773-4C42-9B52-401B39D707D8}" type="presParOf" srcId="{03BBF879-8A80-4256-BA48-B4C8744C72A9}" destId="{DC5F36C3-A650-4F49-9224-17B843971885}" srcOrd="1" destOrd="0" presId="urn:microsoft.com/office/officeart/2005/8/layout/orgChart1"/>
    <dgm:cxn modelId="{6DA413C5-E301-4165-B43E-261FD549A320}" type="presParOf" srcId="{A0EAF38C-B2E9-4355-9259-3EA8800BCAB3}" destId="{90A74937-56B9-4253-AF3E-47DEB9D36D2C}" srcOrd="1" destOrd="0" presId="urn:microsoft.com/office/officeart/2005/8/layout/orgChart1"/>
    <dgm:cxn modelId="{25154193-EC7E-4452-8E30-A7C9235624D1}" type="presParOf" srcId="{A0EAF38C-B2E9-4355-9259-3EA8800BCAB3}" destId="{523623DA-E099-4465-96AD-8F1B9FF7A47F}" srcOrd="2" destOrd="0" presId="urn:microsoft.com/office/officeart/2005/8/layout/orgChart1"/>
    <dgm:cxn modelId="{D36821E7-001A-4F91-9818-F27604385098}" type="presParOf" srcId="{2D3BB12B-F4E1-495E-A0A1-A6067440ECCF}" destId="{4F638435-923D-4810-97E6-5B55593B6EEC}" srcOrd="2" destOrd="0" presId="urn:microsoft.com/office/officeart/2005/8/layout/orgChart1"/>
    <dgm:cxn modelId="{8348D9C2-6095-49D5-867B-3A5630072D6B}" type="presParOf" srcId="{2D3BB12B-F4E1-495E-A0A1-A6067440ECCF}" destId="{6739F08F-9288-4405-9B6F-AC17047DC3B7}" srcOrd="3" destOrd="0" presId="urn:microsoft.com/office/officeart/2005/8/layout/orgChart1"/>
    <dgm:cxn modelId="{EA6A3E3C-C2F8-49E0-8E5F-407B9FE1D7F0}" type="presParOf" srcId="{6739F08F-9288-4405-9B6F-AC17047DC3B7}" destId="{463286F6-F49F-4453-AEFD-6FEEE67983F2}" srcOrd="0" destOrd="0" presId="urn:microsoft.com/office/officeart/2005/8/layout/orgChart1"/>
    <dgm:cxn modelId="{2F456943-39E2-4BCC-8F48-DAD7CDE0D7E7}" type="presParOf" srcId="{463286F6-F49F-4453-AEFD-6FEEE67983F2}" destId="{8EE0A33C-17DD-443E-BA09-2BC57A3A507C}" srcOrd="0" destOrd="0" presId="urn:microsoft.com/office/officeart/2005/8/layout/orgChart1"/>
    <dgm:cxn modelId="{E4C1F864-FAFD-4B6C-BB84-56AD9BF86EE2}" type="presParOf" srcId="{463286F6-F49F-4453-AEFD-6FEEE67983F2}" destId="{6D2FFD07-A974-4A8C-A677-FE74A06CB484}" srcOrd="1" destOrd="0" presId="urn:microsoft.com/office/officeart/2005/8/layout/orgChart1"/>
    <dgm:cxn modelId="{A8F01FBE-96CC-49A6-A38B-AB37678D46A9}" type="presParOf" srcId="{6739F08F-9288-4405-9B6F-AC17047DC3B7}" destId="{E039FEF8-8759-4AA8-85EC-96442237C423}" srcOrd="1" destOrd="0" presId="urn:microsoft.com/office/officeart/2005/8/layout/orgChart1"/>
    <dgm:cxn modelId="{86C0B8D0-7CAF-408A-9446-5C01EBD43D29}" type="presParOf" srcId="{E039FEF8-8759-4AA8-85EC-96442237C423}" destId="{0A8C201C-C3BE-40D9-B125-7C71FAB2D666}" srcOrd="0" destOrd="0" presId="urn:microsoft.com/office/officeart/2005/8/layout/orgChart1"/>
    <dgm:cxn modelId="{58B5E006-A6F8-488B-B9E5-E94B9401A283}" type="presParOf" srcId="{E039FEF8-8759-4AA8-85EC-96442237C423}" destId="{FE6F7D2B-5FDC-4128-AF80-4B18B8C2EEB9}" srcOrd="1" destOrd="0" presId="urn:microsoft.com/office/officeart/2005/8/layout/orgChart1"/>
    <dgm:cxn modelId="{CAC96FE2-B58F-4FE2-8E5C-10AC9EB0382B}" type="presParOf" srcId="{FE6F7D2B-5FDC-4128-AF80-4B18B8C2EEB9}" destId="{F5A9542E-51BA-4DB5-B07C-B4A9C03431F6}" srcOrd="0" destOrd="0" presId="urn:microsoft.com/office/officeart/2005/8/layout/orgChart1"/>
    <dgm:cxn modelId="{B5ECFD4A-F6F4-44C8-99E3-53478A2CFA5D}" type="presParOf" srcId="{F5A9542E-51BA-4DB5-B07C-B4A9C03431F6}" destId="{A0C905BC-E550-4F4F-B3D7-1DFCEF993948}" srcOrd="0" destOrd="0" presId="urn:microsoft.com/office/officeart/2005/8/layout/orgChart1"/>
    <dgm:cxn modelId="{7ABE5F4A-AC83-45C6-9401-839EC663A699}" type="presParOf" srcId="{F5A9542E-51BA-4DB5-B07C-B4A9C03431F6}" destId="{FB7DD308-D077-4E1A-B62F-5A11ADEA70A4}" srcOrd="1" destOrd="0" presId="urn:microsoft.com/office/officeart/2005/8/layout/orgChart1"/>
    <dgm:cxn modelId="{D1980B43-AC51-49B7-924B-C6399DF07A0C}" type="presParOf" srcId="{FE6F7D2B-5FDC-4128-AF80-4B18B8C2EEB9}" destId="{77775C12-2A6C-4556-952E-52B0838C3970}" srcOrd="1" destOrd="0" presId="urn:microsoft.com/office/officeart/2005/8/layout/orgChart1"/>
    <dgm:cxn modelId="{A4AF3B72-7AF8-4187-A8E8-6B9DDB5070AA}" type="presParOf" srcId="{FE6F7D2B-5FDC-4128-AF80-4B18B8C2EEB9}" destId="{A3EF0241-5B22-409B-84B1-AB6FCC13A146}" srcOrd="2" destOrd="0" presId="urn:microsoft.com/office/officeart/2005/8/layout/orgChart1"/>
    <dgm:cxn modelId="{A80DE4C2-22D2-4B88-9937-135C95A7DC4C}" type="presParOf" srcId="{6739F08F-9288-4405-9B6F-AC17047DC3B7}" destId="{F2C14375-69C9-4524-833A-A7350FBA7AB7}" srcOrd="2" destOrd="0" presId="urn:microsoft.com/office/officeart/2005/8/layout/orgChart1"/>
    <dgm:cxn modelId="{28BD7562-D99C-4EFB-86B0-B4D3D7A28534}" type="presParOf" srcId="{E1555733-2347-463A-B2D4-7AA90721DC0D}" destId="{65BB32E4-BF2C-416D-A56A-9C8DA9F65148}" srcOrd="2" destOrd="0" presId="urn:microsoft.com/office/officeart/2005/8/layout/orgChart1"/>
    <dgm:cxn modelId="{E5CCD823-4CD0-4C02-A5F7-7578357AC9D6}" type="presParOf" srcId="{CF62EDCD-6D45-4E02-8A08-E6C456D8F455}" destId="{6518558D-9CA9-4723-A7AF-2121439CF0A0}" srcOrd="2" destOrd="0" presId="urn:microsoft.com/office/officeart/2005/8/layout/orgChart1"/>
    <dgm:cxn modelId="{20C879CF-6268-4E9C-882C-C0D1943445F5}" type="presParOf" srcId="{4E237495-6336-42E5-A003-2A5A4EC86185}" destId="{2A318043-910E-4354-B09F-921D45D58568}" srcOrd="2" destOrd="0" presId="urn:microsoft.com/office/officeart/2005/8/layout/orgChart1"/>
    <dgm:cxn modelId="{EAE8F823-B2B7-4C1B-B344-7E8264032D0D}" type="presParOf" srcId="{4E237495-6336-42E5-A003-2A5A4EC86185}" destId="{013AF1AA-5F33-4F69-B486-9206D58D833E}" srcOrd="3" destOrd="0" presId="urn:microsoft.com/office/officeart/2005/8/layout/orgChart1"/>
    <dgm:cxn modelId="{0D864AF0-5B7C-4A7B-9055-FD6DE5F1E60D}" type="presParOf" srcId="{013AF1AA-5F33-4F69-B486-9206D58D833E}" destId="{E379B7A1-C8C6-48A6-8C2D-8A4E6516A819}" srcOrd="0" destOrd="0" presId="urn:microsoft.com/office/officeart/2005/8/layout/orgChart1"/>
    <dgm:cxn modelId="{16381FBE-2F20-4735-BD4D-B7E0991242DD}" type="presParOf" srcId="{E379B7A1-C8C6-48A6-8C2D-8A4E6516A819}" destId="{24E7D838-DC48-4C11-990E-D4E5EBBA858E}" srcOrd="0" destOrd="0" presId="urn:microsoft.com/office/officeart/2005/8/layout/orgChart1"/>
    <dgm:cxn modelId="{9BA9C637-780F-4667-90BB-26885BB2D312}" type="presParOf" srcId="{E379B7A1-C8C6-48A6-8C2D-8A4E6516A819}" destId="{08129E15-E5C7-4535-BE51-734AE656F5C9}" srcOrd="1" destOrd="0" presId="urn:microsoft.com/office/officeart/2005/8/layout/orgChart1"/>
    <dgm:cxn modelId="{ACD17CDE-D0A3-435C-8D43-091BB01040EC}" type="presParOf" srcId="{013AF1AA-5F33-4F69-B486-9206D58D833E}" destId="{A97D9985-DE04-419B-AB18-D0B61C887744}" srcOrd="1" destOrd="0" presId="urn:microsoft.com/office/officeart/2005/8/layout/orgChart1"/>
    <dgm:cxn modelId="{59FD64AD-C6F5-4B27-AEB5-E713132E27E2}" type="presParOf" srcId="{013AF1AA-5F33-4F69-B486-9206D58D833E}" destId="{B281D706-15B8-4508-A724-8E5C4F0200E3}" srcOrd="2" destOrd="0" presId="urn:microsoft.com/office/officeart/2005/8/layout/orgChart1"/>
    <dgm:cxn modelId="{7F077026-4542-4673-A417-D80215764016}" type="presParOf" srcId="{EE2AF3F8-7B80-4BF2-B4AA-3234F1CAA168}" destId="{F3257059-5028-48B1-888E-137732C0EABB}" srcOrd="2" destOrd="0" presId="urn:microsoft.com/office/officeart/2005/8/layout/orgChart1"/>
    <dgm:cxn modelId="{5EFC6185-8277-49BA-961B-DA24C83F54EE}" type="presParOf" srcId="{D8F4D105-F099-45CC-B84D-5AF152BB8917}" destId="{CF22AA85-0D15-4F3A-9C6F-53696C532101}" srcOrd="1" destOrd="0" presId="urn:microsoft.com/office/officeart/2005/8/layout/orgChart1"/>
    <dgm:cxn modelId="{DA37303D-22C6-4F1C-AA4C-2A47C25CE056}" type="presParOf" srcId="{CF22AA85-0D15-4F3A-9C6F-53696C532101}" destId="{A381C4D6-794D-4379-95E4-19E0C9DCBC43}" srcOrd="0" destOrd="0" presId="urn:microsoft.com/office/officeart/2005/8/layout/orgChart1"/>
    <dgm:cxn modelId="{510CBD6D-CD4E-470F-ACE1-06D5A7344DE3}" type="presParOf" srcId="{A381C4D6-794D-4379-95E4-19E0C9DCBC43}" destId="{E10E35EE-28EC-481C-A081-0052E6BCEB8A}" srcOrd="0" destOrd="0" presId="urn:microsoft.com/office/officeart/2005/8/layout/orgChart1"/>
    <dgm:cxn modelId="{DE0FDB9C-1DFD-421F-ACA5-C087BA67A4E6}" type="presParOf" srcId="{A381C4D6-794D-4379-95E4-19E0C9DCBC43}" destId="{D38D121E-ABDC-4630-810F-310BE87CF785}" srcOrd="1" destOrd="0" presId="urn:microsoft.com/office/officeart/2005/8/layout/orgChart1"/>
    <dgm:cxn modelId="{614B5276-58A2-40FB-A029-9CAB54414022}" type="presParOf" srcId="{CF22AA85-0D15-4F3A-9C6F-53696C532101}" destId="{CE817BEF-F101-40E0-8C9F-81D17EC325AF}" srcOrd="1" destOrd="0" presId="urn:microsoft.com/office/officeart/2005/8/layout/orgChart1"/>
    <dgm:cxn modelId="{9F6D347C-6169-4FAF-BCA5-E80AE50CF364}" type="presParOf" srcId="{CF22AA85-0D15-4F3A-9C6F-53696C532101}" destId="{A9A8BF7D-F718-4502-A465-F680182530AA}" srcOrd="2" destOrd="0" presId="urn:microsoft.com/office/officeart/2005/8/layout/orgChart1"/>
    <dgm:cxn modelId="{29519B9E-3051-478B-8573-18524B533728}" type="presParOf" srcId="{D8F4D105-F099-45CC-B84D-5AF152BB8917}" destId="{91F834E0-2FC2-4E26-AE2A-83D266D27B86}" srcOrd="2" destOrd="0" presId="urn:microsoft.com/office/officeart/2005/8/layout/orgChart1"/>
    <dgm:cxn modelId="{BCE1677D-531B-4D62-A978-2475D33D9D1B}" type="presParOf" srcId="{91F834E0-2FC2-4E26-AE2A-83D266D27B86}" destId="{561F263A-BFAA-46A8-AA0B-79FAB393E655}" srcOrd="0" destOrd="0" presId="urn:microsoft.com/office/officeart/2005/8/layout/orgChart1"/>
    <dgm:cxn modelId="{0D01EF64-239C-414E-B059-7E22F10CCEA2}" type="presParOf" srcId="{561F263A-BFAA-46A8-AA0B-79FAB393E655}" destId="{F539AFE4-79EA-4FE4-AD22-2CE5C5B5F034}" srcOrd="0" destOrd="0" presId="urn:microsoft.com/office/officeart/2005/8/layout/orgChart1"/>
    <dgm:cxn modelId="{4ABD9EDC-7523-4D58-9D10-3B17B9B4587E}" type="presParOf" srcId="{561F263A-BFAA-46A8-AA0B-79FAB393E655}" destId="{57742F00-E575-4608-9675-868ED67C0AFB}" srcOrd="1" destOrd="0" presId="urn:microsoft.com/office/officeart/2005/8/layout/orgChart1"/>
    <dgm:cxn modelId="{5228BC69-94B6-4B75-A66E-6A304A4908EC}" type="presParOf" srcId="{91F834E0-2FC2-4E26-AE2A-83D266D27B86}" destId="{88BAC662-4C43-4C86-8143-1A722FCA7988}" srcOrd="1" destOrd="0" presId="urn:microsoft.com/office/officeart/2005/8/layout/orgChart1"/>
    <dgm:cxn modelId="{B2BB2411-B7D3-4D7A-9B0D-277B2B678647}" type="presParOf" srcId="{91F834E0-2FC2-4E26-AE2A-83D266D27B86}" destId="{9457C04C-FAF1-4E46-88DF-130A9D2430BD}" srcOrd="2" destOrd="0" presId="urn:microsoft.com/office/officeart/2005/8/layout/orgChart1"/>
    <dgm:cxn modelId="{A628A2BB-22EE-4ACD-9501-F4E8816435A3}" type="presParOf" srcId="{D8F4D105-F099-45CC-B84D-5AF152BB8917}" destId="{61ACE263-A274-4BC4-92CD-D47699ADFA85}" srcOrd="3" destOrd="0" presId="urn:microsoft.com/office/officeart/2005/8/layout/orgChart1"/>
    <dgm:cxn modelId="{6611C088-48EE-4B5C-8DCE-5F0C2960D493}" type="presParOf" srcId="{61ACE263-A274-4BC4-92CD-D47699ADFA85}" destId="{20B2B881-E3E5-4E87-AD5A-D5A82C71453A}" srcOrd="0" destOrd="0" presId="urn:microsoft.com/office/officeart/2005/8/layout/orgChart1"/>
    <dgm:cxn modelId="{6E0080F9-5FF1-47B5-90A4-5238430B966D}" type="presParOf" srcId="{20B2B881-E3E5-4E87-AD5A-D5A82C71453A}" destId="{A54AF8A1-6510-42DB-90F1-AF0FEF4A6F7C}" srcOrd="0" destOrd="0" presId="urn:microsoft.com/office/officeart/2005/8/layout/orgChart1"/>
    <dgm:cxn modelId="{92BD247D-95EE-46DC-A48C-7E9FD02476E1}" type="presParOf" srcId="{20B2B881-E3E5-4E87-AD5A-D5A82C71453A}" destId="{D2645E0A-DA5F-4458-A243-81F52DB89A22}" srcOrd="1" destOrd="0" presId="urn:microsoft.com/office/officeart/2005/8/layout/orgChart1"/>
    <dgm:cxn modelId="{0861A289-74DC-4F61-BC56-ED564A0137BC}" type="presParOf" srcId="{61ACE263-A274-4BC4-92CD-D47699ADFA85}" destId="{915579C9-3A62-466D-BDF8-F071778F1AED}" srcOrd="1" destOrd="0" presId="urn:microsoft.com/office/officeart/2005/8/layout/orgChart1"/>
    <dgm:cxn modelId="{F901CE32-8C2A-4521-B502-FC34C720E2D2}" type="presParOf" srcId="{915579C9-3A62-466D-BDF8-F071778F1AED}" destId="{4B36A164-67DD-4F1B-B74C-85C618871E5E}" srcOrd="0" destOrd="0" presId="urn:microsoft.com/office/officeart/2005/8/layout/orgChart1"/>
    <dgm:cxn modelId="{DC03E00C-73C5-4A8E-9345-87AD33DF1A1E}" type="presParOf" srcId="{915579C9-3A62-466D-BDF8-F071778F1AED}" destId="{A40AE87D-43E5-4B36-9936-EC1694E86EF5}" srcOrd="1" destOrd="0" presId="urn:microsoft.com/office/officeart/2005/8/layout/orgChart1"/>
    <dgm:cxn modelId="{2D64A1D4-E156-4AE3-9D4F-6E1DFC4D5418}" type="presParOf" srcId="{A40AE87D-43E5-4B36-9936-EC1694E86EF5}" destId="{431FB02F-DE91-428F-843D-312D7F9E5352}" srcOrd="0" destOrd="0" presId="urn:microsoft.com/office/officeart/2005/8/layout/orgChart1"/>
    <dgm:cxn modelId="{A3940D72-4C13-47C5-B373-B6BCD7B52982}" type="presParOf" srcId="{431FB02F-DE91-428F-843D-312D7F9E5352}" destId="{89804DB0-E5D8-45D4-9DB0-ACA19DB4EF7A}" srcOrd="0" destOrd="0" presId="urn:microsoft.com/office/officeart/2005/8/layout/orgChart1"/>
    <dgm:cxn modelId="{8E7A1814-D352-4F89-87A7-BB5DBB1BE7DF}" type="presParOf" srcId="{431FB02F-DE91-428F-843D-312D7F9E5352}" destId="{6BDC168D-16EF-4383-983D-9D4B7D0864C2}" srcOrd="1" destOrd="0" presId="urn:microsoft.com/office/officeart/2005/8/layout/orgChart1"/>
    <dgm:cxn modelId="{71CDAE51-9692-4BA5-8995-08E86A31C30C}" type="presParOf" srcId="{A40AE87D-43E5-4B36-9936-EC1694E86EF5}" destId="{728F59FB-6A45-4472-AA92-164DA2855B88}" srcOrd="1" destOrd="0" presId="urn:microsoft.com/office/officeart/2005/8/layout/orgChart1"/>
    <dgm:cxn modelId="{3EAC8B20-A9CD-4D92-AF99-86860F8EA185}" type="presParOf" srcId="{728F59FB-6A45-4472-AA92-164DA2855B88}" destId="{D5188F55-AE39-478D-BC43-C342EE177718}" srcOrd="0" destOrd="0" presId="urn:microsoft.com/office/officeart/2005/8/layout/orgChart1"/>
    <dgm:cxn modelId="{E347247E-4BF6-4C59-8AE2-29AA24C389B6}" type="presParOf" srcId="{728F59FB-6A45-4472-AA92-164DA2855B88}" destId="{45BA36C5-C97A-4BB5-B01C-6384F95A6995}" srcOrd="1" destOrd="0" presId="urn:microsoft.com/office/officeart/2005/8/layout/orgChart1"/>
    <dgm:cxn modelId="{AF08D181-BC9C-481F-ABF2-8957A10B3902}" type="presParOf" srcId="{45BA36C5-C97A-4BB5-B01C-6384F95A6995}" destId="{40173D23-97E4-4CD3-9C60-81A5FD788560}" srcOrd="0" destOrd="0" presId="urn:microsoft.com/office/officeart/2005/8/layout/orgChart1"/>
    <dgm:cxn modelId="{F4CA95A3-F336-4605-AB23-8D89D48AD066}" type="presParOf" srcId="{40173D23-97E4-4CD3-9C60-81A5FD788560}" destId="{3A7B6DC4-BDFA-493E-8370-05CAF64E0A96}" srcOrd="0" destOrd="0" presId="urn:microsoft.com/office/officeart/2005/8/layout/orgChart1"/>
    <dgm:cxn modelId="{CEDDBCDB-06E4-4381-9AFF-9BEB9E3C236B}" type="presParOf" srcId="{40173D23-97E4-4CD3-9C60-81A5FD788560}" destId="{6C1433F8-08CE-493E-80E8-0DB1B1BA536B}" srcOrd="1" destOrd="0" presId="urn:microsoft.com/office/officeart/2005/8/layout/orgChart1"/>
    <dgm:cxn modelId="{0B5FD020-C06E-41BD-AF9A-3DC202055A05}" type="presParOf" srcId="{45BA36C5-C97A-4BB5-B01C-6384F95A6995}" destId="{F61FD705-3620-4E32-9BDA-32D2948A6FC5}" srcOrd="1" destOrd="0" presId="urn:microsoft.com/office/officeart/2005/8/layout/orgChart1"/>
    <dgm:cxn modelId="{11E37AD1-0D4B-4E0C-9FAF-294BC9A05C1A}" type="presParOf" srcId="{45BA36C5-C97A-4BB5-B01C-6384F95A6995}" destId="{5C7DE7C8-4084-4E9D-A2E7-56CB40F33FFB}" srcOrd="2" destOrd="0" presId="urn:microsoft.com/office/officeart/2005/8/layout/orgChart1"/>
    <dgm:cxn modelId="{A21548FC-6DF3-4AA2-87A4-90B561CBF4B0}" type="presParOf" srcId="{A40AE87D-43E5-4B36-9936-EC1694E86EF5}" destId="{1EB37EB9-55D5-493E-AF84-7579B2FDC098}" srcOrd="2" destOrd="0" presId="urn:microsoft.com/office/officeart/2005/8/layout/orgChart1"/>
    <dgm:cxn modelId="{AD684018-DE40-4CDA-A8AE-3AF90E895F5D}" type="presParOf" srcId="{61ACE263-A274-4BC4-92CD-D47699ADFA85}" destId="{BBD0DE07-CAF9-4C6F-B493-4FF32376F420}" srcOrd="2" destOrd="0" presId="urn:microsoft.com/office/officeart/2005/8/layout/orgChart1"/>
    <dgm:cxn modelId="{27C278E6-96B5-4475-8B32-939984A8217B}" type="presParOf" srcId="{D8F4D105-F099-45CC-B84D-5AF152BB8917}" destId="{0836BF6C-9041-4CDE-9906-778F9A94F217}" srcOrd="4" destOrd="0" presId="urn:microsoft.com/office/officeart/2005/8/layout/orgChart1"/>
    <dgm:cxn modelId="{C31BD6D1-3AA9-40AA-8AF7-8CAEC2C94C73}" type="presParOf" srcId="{0836BF6C-9041-4CDE-9906-778F9A94F217}" destId="{13038958-6688-417F-800C-A82E6CD5159D}" srcOrd="0" destOrd="0" presId="urn:microsoft.com/office/officeart/2005/8/layout/orgChart1"/>
    <dgm:cxn modelId="{70C7C423-6599-408C-8064-53E069258BE5}" type="presParOf" srcId="{13038958-6688-417F-800C-A82E6CD5159D}" destId="{A07AFACF-8580-4645-A326-4C59B8D75601}" srcOrd="0" destOrd="0" presId="urn:microsoft.com/office/officeart/2005/8/layout/orgChart1"/>
    <dgm:cxn modelId="{9363F46E-77C9-4E3F-9FBD-D1DCFA9EF736}" type="presParOf" srcId="{13038958-6688-417F-800C-A82E6CD5159D}" destId="{2333DF8D-6286-4D94-BE8A-B2986CFFA05F}" srcOrd="1" destOrd="0" presId="urn:microsoft.com/office/officeart/2005/8/layout/orgChart1"/>
    <dgm:cxn modelId="{E74F702C-0658-4387-A33A-7EFB92E0DBA1}" type="presParOf" srcId="{0836BF6C-9041-4CDE-9906-778F9A94F217}" destId="{53EFDA04-29BA-4B09-AA6D-9A2E05B8A087}" srcOrd="1" destOrd="0" presId="urn:microsoft.com/office/officeart/2005/8/layout/orgChart1"/>
    <dgm:cxn modelId="{7C108A72-3341-4E8C-9F7C-5410532BD590}" type="presParOf" srcId="{53EFDA04-29BA-4B09-AA6D-9A2E05B8A087}" destId="{A4C4E830-0522-4396-8590-348235EDD2E6}" srcOrd="0" destOrd="0" presId="urn:microsoft.com/office/officeart/2005/8/layout/orgChart1"/>
    <dgm:cxn modelId="{25A08C71-42A1-410F-B1A0-962C18760C6F}" type="presParOf" srcId="{53EFDA04-29BA-4B09-AA6D-9A2E05B8A087}" destId="{822A12D1-3405-42B5-BAA4-B53CCA2E2F24}" srcOrd="1" destOrd="0" presId="urn:microsoft.com/office/officeart/2005/8/layout/orgChart1"/>
    <dgm:cxn modelId="{01F196EB-CCDF-460D-B2C0-7A4A88F26373}" type="presParOf" srcId="{822A12D1-3405-42B5-BAA4-B53CCA2E2F24}" destId="{1343E3A0-9F2D-44B0-8285-867BE9169632}" srcOrd="0" destOrd="0" presId="urn:microsoft.com/office/officeart/2005/8/layout/orgChart1"/>
    <dgm:cxn modelId="{482505C7-C5BB-4855-BBBD-1E42642318DB}" type="presParOf" srcId="{1343E3A0-9F2D-44B0-8285-867BE9169632}" destId="{3BCA07ED-CCFB-4054-81FB-3CB0644FD1F8}" srcOrd="0" destOrd="0" presId="urn:microsoft.com/office/officeart/2005/8/layout/orgChart1"/>
    <dgm:cxn modelId="{35DD338D-0BF7-4FD2-8B6D-F6198BC3ADC2}" type="presParOf" srcId="{1343E3A0-9F2D-44B0-8285-867BE9169632}" destId="{841645DB-E290-44F2-9CE2-6D07D0324716}" srcOrd="1" destOrd="0" presId="urn:microsoft.com/office/officeart/2005/8/layout/orgChart1"/>
    <dgm:cxn modelId="{D9F47A0A-C6AA-439B-8409-7CF10B204047}" type="presParOf" srcId="{822A12D1-3405-42B5-BAA4-B53CCA2E2F24}" destId="{E545740F-AD06-4768-AAA9-81080B49A9F1}" srcOrd="1" destOrd="0" presId="urn:microsoft.com/office/officeart/2005/8/layout/orgChart1"/>
    <dgm:cxn modelId="{0ED1ABE5-7531-42D9-B531-3E87E0E93E14}" type="presParOf" srcId="{E545740F-AD06-4768-AAA9-81080B49A9F1}" destId="{56291B37-424E-4A9A-9E9D-4BF9E3C99611}" srcOrd="0" destOrd="0" presId="urn:microsoft.com/office/officeart/2005/8/layout/orgChart1"/>
    <dgm:cxn modelId="{C7570C9E-CA3A-4323-89BF-734BA33CD7DE}" type="presParOf" srcId="{E545740F-AD06-4768-AAA9-81080B49A9F1}" destId="{2D023858-B2B5-4D07-8BDB-3BA9546E622B}" srcOrd="1" destOrd="0" presId="urn:microsoft.com/office/officeart/2005/8/layout/orgChart1"/>
    <dgm:cxn modelId="{5875678D-7798-4142-ADB4-5AFF54F00304}" type="presParOf" srcId="{2D023858-B2B5-4D07-8BDB-3BA9546E622B}" destId="{5B831373-59B6-480E-8B0E-C1645FA3EDCD}" srcOrd="0" destOrd="0" presId="urn:microsoft.com/office/officeart/2005/8/layout/orgChart1"/>
    <dgm:cxn modelId="{685344B2-4D44-461F-A9D0-5D44B945FFBC}" type="presParOf" srcId="{5B831373-59B6-480E-8B0E-C1645FA3EDCD}" destId="{2B9A1C4E-8642-4477-ABD0-54F579F4421F}" srcOrd="0" destOrd="0" presId="urn:microsoft.com/office/officeart/2005/8/layout/orgChart1"/>
    <dgm:cxn modelId="{B6B5CD66-8092-436E-8227-161E7B5CD55F}" type="presParOf" srcId="{5B831373-59B6-480E-8B0E-C1645FA3EDCD}" destId="{2EE4A06D-EC93-4828-8A89-1BE4CE6FE4A0}" srcOrd="1" destOrd="0" presId="urn:microsoft.com/office/officeart/2005/8/layout/orgChart1"/>
    <dgm:cxn modelId="{DCC00B67-35CD-4948-85EB-719207BA4390}" type="presParOf" srcId="{2D023858-B2B5-4D07-8BDB-3BA9546E622B}" destId="{670A14FF-3348-4036-832E-FC805CF3A60F}" srcOrd="1" destOrd="0" presId="urn:microsoft.com/office/officeart/2005/8/layout/orgChart1"/>
    <dgm:cxn modelId="{EA826AD4-1093-4C76-B83D-D21959371A6A}" type="presParOf" srcId="{2D023858-B2B5-4D07-8BDB-3BA9546E622B}" destId="{4FE5D1E5-E021-44C6-AE6D-04B9745A97D9}" srcOrd="2" destOrd="0" presId="urn:microsoft.com/office/officeart/2005/8/layout/orgChart1"/>
    <dgm:cxn modelId="{505C9074-A894-4F74-BDC2-F7525A343229}" type="presParOf" srcId="{822A12D1-3405-42B5-BAA4-B53CCA2E2F24}" destId="{C5FCDD11-DDFC-4DF9-B4DE-6E20DCFA2C67}" srcOrd="2" destOrd="0" presId="urn:microsoft.com/office/officeart/2005/8/layout/orgChart1"/>
    <dgm:cxn modelId="{F9D0FE66-6604-46AA-9E3C-973A6BDBDFEA}" type="presParOf" srcId="{0836BF6C-9041-4CDE-9906-778F9A94F217}" destId="{643574B3-4CEF-40DA-8795-E49484F63F9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B9D1E-E1E6-4A81-95CF-A6FFE946162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bg-BG"/>
        </a:p>
      </dgm:t>
    </dgm:pt>
    <dgm:pt modelId="{D41D3687-89A3-447C-8666-7A0662DC60FD}">
      <dgm:prSet phldrT="[Text]" custT="1"/>
      <dgm:spPr>
        <a:noFill/>
      </dgm:spPr>
      <dgm:t>
        <a:bodyPr/>
        <a:lstStyle/>
        <a:p>
          <a:r>
            <a:rPr lang="bg-BG" sz="1600" b="1" dirty="0" smtClean="0">
              <a:solidFill>
                <a:schemeClr val="tx1"/>
              </a:solidFill>
            </a:rPr>
            <a:t>Рискови фактори</a:t>
          </a:r>
          <a:endParaRPr lang="bg-BG" sz="1600" b="1" dirty="0">
            <a:solidFill>
              <a:schemeClr val="tx1"/>
            </a:solidFill>
          </a:endParaRPr>
        </a:p>
      </dgm:t>
    </dgm:pt>
    <dgm:pt modelId="{716DAAD9-86DD-4455-AD24-750208BC1FBA}" type="parTrans" cxnId="{AE69FD21-BDB9-4423-99EA-3A21DCF32C46}">
      <dgm:prSet/>
      <dgm:spPr/>
      <dgm:t>
        <a:bodyPr/>
        <a:lstStyle/>
        <a:p>
          <a:endParaRPr lang="bg-BG" sz="1600"/>
        </a:p>
      </dgm:t>
    </dgm:pt>
    <dgm:pt modelId="{1411D604-A20E-4B03-9A5A-62A273804FC4}" type="sibTrans" cxnId="{AE69FD21-BDB9-4423-99EA-3A21DCF32C46}">
      <dgm:prSet/>
      <dgm:spPr/>
      <dgm:t>
        <a:bodyPr/>
        <a:lstStyle/>
        <a:p>
          <a:endParaRPr lang="bg-BG" sz="1600"/>
        </a:p>
      </dgm:t>
    </dgm:pt>
    <dgm:pt modelId="{2588A747-31F7-44A3-82A8-11CF8CA2A00C}">
      <dgm:prSet phldrT="[Text]" custT="1"/>
      <dgm:spPr>
        <a:solidFill>
          <a:schemeClr val="bg2">
            <a:lumMod val="75000"/>
          </a:schemeClr>
        </a:solidFill>
      </dgm:spPr>
      <dgm:t>
        <a:bodyPr/>
        <a:lstStyle/>
        <a:p>
          <a:r>
            <a:rPr lang="bg-BG" sz="1600" b="1" dirty="0" smtClean="0"/>
            <a:t>Възраст</a:t>
          </a:r>
          <a:r>
            <a:rPr lang="en-US" sz="1600" b="1" dirty="0" smtClean="0"/>
            <a:t> &gt; 70</a:t>
          </a:r>
          <a:endParaRPr lang="bg-BG" sz="1600" b="1" dirty="0"/>
        </a:p>
      </dgm:t>
    </dgm:pt>
    <dgm:pt modelId="{9A08B38A-EBFF-4663-977C-7DF6AF9A6EC9}" type="parTrans" cxnId="{AAA6DCF4-3322-4376-A60E-617159C2B5B3}">
      <dgm:prSet custT="1"/>
      <dgm:spPr/>
      <dgm:t>
        <a:bodyPr/>
        <a:lstStyle/>
        <a:p>
          <a:endParaRPr lang="bg-BG" sz="1600"/>
        </a:p>
      </dgm:t>
    </dgm:pt>
    <dgm:pt modelId="{DF33FA03-F6F0-43EB-AE1C-8764574A85B7}" type="sibTrans" cxnId="{AAA6DCF4-3322-4376-A60E-617159C2B5B3}">
      <dgm:prSet/>
      <dgm:spPr/>
      <dgm:t>
        <a:bodyPr/>
        <a:lstStyle/>
        <a:p>
          <a:endParaRPr lang="bg-BG" sz="1600"/>
        </a:p>
      </dgm:t>
    </dgm:pt>
    <dgm:pt modelId="{151B82BF-F70F-4283-AB9B-BA2A8BF64B4F}">
      <dgm:prSet phldrT="[Text]" custT="1"/>
      <dgm:spPr>
        <a:solidFill>
          <a:srgbClr val="92D050"/>
        </a:solidFill>
      </dgm:spPr>
      <dgm:t>
        <a:bodyPr/>
        <a:lstStyle/>
        <a:p>
          <a:r>
            <a:rPr lang="bg-BG" sz="1600" dirty="0" smtClean="0"/>
            <a:t>Хронични бел. заболявания и/или други ко-морбидитети /особено диабет/</a:t>
          </a:r>
          <a:endParaRPr lang="bg-BG" sz="1600" dirty="0"/>
        </a:p>
      </dgm:t>
    </dgm:pt>
    <dgm:pt modelId="{A23BEC78-97A0-4664-B8BD-85CFAEE94821}" type="parTrans" cxnId="{0FB4D3C9-A816-4664-A431-E4BB1E7979FA}">
      <dgm:prSet custT="1"/>
      <dgm:spPr/>
      <dgm:t>
        <a:bodyPr/>
        <a:lstStyle/>
        <a:p>
          <a:endParaRPr lang="bg-BG" sz="1600"/>
        </a:p>
      </dgm:t>
    </dgm:pt>
    <dgm:pt modelId="{08FF899C-217C-43E9-815A-45D105526FBC}" type="sibTrans" cxnId="{0FB4D3C9-A816-4664-A431-E4BB1E7979FA}">
      <dgm:prSet/>
      <dgm:spPr/>
      <dgm:t>
        <a:bodyPr/>
        <a:lstStyle/>
        <a:p>
          <a:endParaRPr lang="bg-BG" sz="1600"/>
        </a:p>
      </dgm:t>
    </dgm:pt>
    <dgm:pt modelId="{E1F1D71E-FFE6-44A9-AB3C-8E7B24D3A13A}">
      <dgm:prSet phldrT="[Text]" custT="1"/>
      <dgm:spPr>
        <a:solidFill>
          <a:schemeClr val="accent6">
            <a:lumMod val="60000"/>
            <a:lumOff val="40000"/>
          </a:schemeClr>
        </a:solidFill>
      </dgm:spPr>
      <dgm:t>
        <a:bodyPr/>
        <a:lstStyle/>
        <a:p>
          <a:r>
            <a:rPr lang="bg-BG" sz="1600" b="1" dirty="0" smtClean="0"/>
            <a:t>Гръдна/</a:t>
          </a:r>
        </a:p>
        <a:p>
          <a:r>
            <a:rPr lang="bg-BG" sz="1600" b="1" dirty="0" smtClean="0"/>
            <a:t>Коремна хирургия</a:t>
          </a:r>
          <a:endParaRPr lang="bg-BG" sz="1600" b="1" dirty="0"/>
        </a:p>
      </dgm:t>
    </dgm:pt>
    <dgm:pt modelId="{AC57C7F3-33A7-4450-82EC-4ED0698DB430}" type="parTrans" cxnId="{E6DDCCCB-749C-4E73-8491-6114D10F3E6C}">
      <dgm:prSet custT="1"/>
      <dgm:spPr/>
      <dgm:t>
        <a:bodyPr/>
        <a:lstStyle/>
        <a:p>
          <a:endParaRPr lang="bg-BG" sz="1600"/>
        </a:p>
      </dgm:t>
    </dgm:pt>
    <dgm:pt modelId="{40C40F97-3FCC-4377-9336-60C5F30AE4F2}" type="sibTrans" cxnId="{E6DDCCCB-749C-4E73-8491-6114D10F3E6C}">
      <dgm:prSet/>
      <dgm:spPr/>
      <dgm:t>
        <a:bodyPr/>
        <a:lstStyle/>
        <a:p>
          <a:endParaRPr lang="bg-BG" sz="1600"/>
        </a:p>
      </dgm:t>
    </dgm:pt>
    <dgm:pt modelId="{5D064D36-AFA0-4D71-9058-55F668265556}">
      <dgm:prSet phldrT="[Text]" custT="1"/>
      <dgm:spPr>
        <a:solidFill>
          <a:schemeClr val="accent1">
            <a:lumMod val="75000"/>
          </a:schemeClr>
        </a:solidFill>
      </dgm:spPr>
      <dgm:t>
        <a:bodyPr/>
        <a:lstStyle/>
        <a:p>
          <a:r>
            <a:rPr lang="bg-BG" sz="1600" dirty="0" smtClean="0"/>
            <a:t>Церебро васкуларни заболявания/съзнание</a:t>
          </a:r>
          <a:endParaRPr lang="bg-BG" sz="1600" dirty="0"/>
        </a:p>
      </dgm:t>
    </dgm:pt>
    <dgm:pt modelId="{B24BB8AD-81C9-4130-99AF-D6C2309CAD6E}" type="parTrans" cxnId="{099A45D4-9E93-4B2A-AF59-06ACFD926DE3}">
      <dgm:prSet custT="1"/>
      <dgm:spPr/>
      <dgm:t>
        <a:bodyPr/>
        <a:lstStyle/>
        <a:p>
          <a:endParaRPr lang="bg-BG" sz="1600"/>
        </a:p>
      </dgm:t>
    </dgm:pt>
    <dgm:pt modelId="{C9A16374-32CD-4B38-BAFF-099A9C362698}" type="sibTrans" cxnId="{099A45D4-9E93-4B2A-AF59-06ACFD926DE3}">
      <dgm:prSet/>
      <dgm:spPr/>
      <dgm:t>
        <a:bodyPr/>
        <a:lstStyle/>
        <a:p>
          <a:endParaRPr lang="bg-BG" sz="1600"/>
        </a:p>
      </dgm:t>
    </dgm:pt>
    <dgm:pt modelId="{550E5F62-D186-4BF7-A179-039D83B25E13}">
      <dgm:prSet custT="1"/>
      <dgm:spPr>
        <a:solidFill>
          <a:schemeClr val="accent4">
            <a:lumMod val="60000"/>
            <a:lumOff val="40000"/>
          </a:schemeClr>
        </a:solidFill>
      </dgm:spPr>
      <dgm:t>
        <a:bodyPr/>
        <a:lstStyle/>
        <a:p>
          <a:r>
            <a:rPr lang="bg-BG" sz="1600" b="1" dirty="0" smtClean="0"/>
            <a:t>Назогаст-рално хранене</a:t>
          </a:r>
          <a:endParaRPr lang="en-US" sz="1600" b="1" dirty="0" smtClean="0"/>
        </a:p>
      </dgm:t>
    </dgm:pt>
    <dgm:pt modelId="{4A04937C-0361-4F37-B4F2-0886F001565B}" type="parTrans" cxnId="{E76F688C-4D3C-42FD-A18D-25FE697F573C}">
      <dgm:prSet custT="1"/>
      <dgm:spPr/>
      <dgm:t>
        <a:bodyPr/>
        <a:lstStyle/>
        <a:p>
          <a:endParaRPr lang="bg-BG" sz="1600"/>
        </a:p>
      </dgm:t>
    </dgm:pt>
    <dgm:pt modelId="{434988E2-2714-47B9-A41C-2C3573104B69}" type="sibTrans" cxnId="{E76F688C-4D3C-42FD-A18D-25FE697F573C}">
      <dgm:prSet/>
      <dgm:spPr/>
      <dgm:t>
        <a:bodyPr/>
        <a:lstStyle/>
        <a:p>
          <a:endParaRPr lang="bg-BG" sz="1600"/>
        </a:p>
      </dgm:t>
    </dgm:pt>
    <dgm:pt modelId="{AB6AC12D-C103-4BD8-A3EA-BF29DFFE5A34}">
      <dgm:prSet custT="1"/>
      <dgm:spPr>
        <a:solidFill>
          <a:schemeClr val="accent6">
            <a:lumMod val="50000"/>
          </a:schemeClr>
        </a:solidFill>
      </dgm:spPr>
      <dgm:t>
        <a:bodyPr/>
        <a:lstStyle/>
        <a:p>
          <a:r>
            <a:rPr lang="bg-BG" sz="1600" b="1" dirty="0" smtClean="0"/>
            <a:t>Предхож-даща АБ</a:t>
          </a:r>
        </a:p>
        <a:p>
          <a:r>
            <a:rPr lang="bg-BG" sz="1600" b="1" dirty="0" smtClean="0"/>
            <a:t>употреба</a:t>
          </a:r>
          <a:endParaRPr lang="en-US" sz="1600" b="1" dirty="0" smtClean="0"/>
        </a:p>
      </dgm:t>
    </dgm:pt>
    <dgm:pt modelId="{9C66AD3F-F544-4DF4-BC84-4D89332FA32D}" type="parTrans" cxnId="{79D91938-6031-4664-808F-2DF820F04761}">
      <dgm:prSet custT="1"/>
      <dgm:spPr/>
      <dgm:t>
        <a:bodyPr/>
        <a:lstStyle/>
        <a:p>
          <a:endParaRPr lang="bg-BG" sz="1600"/>
        </a:p>
      </dgm:t>
    </dgm:pt>
    <dgm:pt modelId="{3534347F-4AD9-4B90-BA02-0749F698E3CE}" type="sibTrans" cxnId="{79D91938-6031-4664-808F-2DF820F04761}">
      <dgm:prSet/>
      <dgm:spPr/>
      <dgm:t>
        <a:bodyPr/>
        <a:lstStyle/>
        <a:p>
          <a:endParaRPr lang="bg-BG" sz="1600"/>
        </a:p>
      </dgm:t>
    </dgm:pt>
    <dgm:pt modelId="{F246FD51-1B48-4169-BED6-1880629A606C}">
      <dgm:prSet custT="1"/>
      <dgm:spPr>
        <a:solidFill>
          <a:schemeClr val="bg2">
            <a:lumMod val="25000"/>
          </a:schemeClr>
        </a:solidFill>
      </dgm:spPr>
      <dgm:t>
        <a:bodyPr/>
        <a:lstStyle/>
        <a:p>
          <a:r>
            <a:rPr lang="bg-BG" sz="1600" b="1" dirty="0" smtClean="0"/>
            <a:t>Лоша дентална хигиена</a:t>
          </a:r>
          <a:endParaRPr lang="en-US" sz="1600" b="1" dirty="0" smtClean="0"/>
        </a:p>
      </dgm:t>
    </dgm:pt>
    <dgm:pt modelId="{AD4D1FEC-A0AE-466C-B78F-E7BA4D3A8477}" type="parTrans" cxnId="{65C83ED5-241B-4ACE-833A-CBE84403914D}">
      <dgm:prSet custT="1"/>
      <dgm:spPr/>
      <dgm:t>
        <a:bodyPr/>
        <a:lstStyle/>
        <a:p>
          <a:endParaRPr lang="bg-BG" sz="1600"/>
        </a:p>
      </dgm:t>
    </dgm:pt>
    <dgm:pt modelId="{0770D633-0332-4F44-A315-148254B10B5C}" type="sibTrans" cxnId="{65C83ED5-241B-4ACE-833A-CBE84403914D}">
      <dgm:prSet/>
      <dgm:spPr/>
      <dgm:t>
        <a:bodyPr/>
        <a:lstStyle/>
        <a:p>
          <a:endParaRPr lang="bg-BG" sz="1600"/>
        </a:p>
      </dgm:t>
    </dgm:pt>
    <dgm:pt modelId="{2D5174EA-425A-42A9-B140-6C0BBF905835}">
      <dgm:prSet custT="1"/>
      <dgm:spPr>
        <a:solidFill>
          <a:srgbClr val="FFC000"/>
        </a:solidFill>
      </dgm:spPr>
      <dgm:t>
        <a:bodyPr/>
        <a:lstStyle/>
        <a:p>
          <a:r>
            <a:rPr lang="bg-BG" sz="1600" b="1" dirty="0" smtClean="0"/>
            <a:t>Стероидни и цитотоксични медикаменти</a:t>
          </a:r>
          <a:endParaRPr lang="bg-BG" sz="1600" b="1" dirty="0"/>
        </a:p>
      </dgm:t>
    </dgm:pt>
    <dgm:pt modelId="{D6E0FE6C-6DE4-45F0-8515-9E3B213925B4}" type="parTrans" cxnId="{EAE1620D-4BE6-47DC-938D-473655533C74}">
      <dgm:prSet custT="1"/>
      <dgm:spPr/>
      <dgm:t>
        <a:bodyPr/>
        <a:lstStyle/>
        <a:p>
          <a:endParaRPr lang="bg-BG" sz="1600"/>
        </a:p>
      </dgm:t>
    </dgm:pt>
    <dgm:pt modelId="{AFDCB1DA-51D9-4171-9887-C083F0AFE677}" type="sibTrans" cxnId="{EAE1620D-4BE6-47DC-938D-473655533C74}">
      <dgm:prSet/>
      <dgm:spPr/>
      <dgm:t>
        <a:bodyPr/>
        <a:lstStyle/>
        <a:p>
          <a:endParaRPr lang="bg-BG" sz="1600"/>
        </a:p>
      </dgm:t>
    </dgm:pt>
    <dgm:pt modelId="{921F3D72-061F-481D-AD94-8F9A678635E8}">
      <dgm:prSet/>
      <dgm:spPr/>
      <dgm:t>
        <a:bodyPr/>
        <a:lstStyle/>
        <a:p>
          <a:r>
            <a:rPr lang="bg-BG" dirty="0" smtClean="0"/>
            <a:t>Повръщане, дисфагия</a:t>
          </a:r>
          <a:endParaRPr lang="bg-BG" dirty="0"/>
        </a:p>
      </dgm:t>
    </dgm:pt>
    <dgm:pt modelId="{24433808-6189-43FE-8A07-FF301818EBBA}" type="parTrans" cxnId="{D51044EC-0352-4103-A66E-DF9147A170DF}">
      <dgm:prSet/>
      <dgm:spPr/>
      <dgm:t>
        <a:bodyPr/>
        <a:lstStyle/>
        <a:p>
          <a:endParaRPr lang="bg-BG"/>
        </a:p>
      </dgm:t>
    </dgm:pt>
    <dgm:pt modelId="{1594D52C-0F52-4D05-A47D-D4F739E46A8B}" type="sibTrans" cxnId="{D51044EC-0352-4103-A66E-DF9147A170DF}">
      <dgm:prSet/>
      <dgm:spPr/>
      <dgm:t>
        <a:bodyPr/>
        <a:lstStyle/>
        <a:p>
          <a:endParaRPr lang="bg-BG"/>
        </a:p>
      </dgm:t>
    </dgm:pt>
    <dgm:pt modelId="{3ABF808B-DBAB-4BF3-83F1-48CD54842B25}" type="pres">
      <dgm:prSet presAssocID="{937B9D1E-E1E6-4A81-95CF-A6FFE946162A}" presName="cycle" presStyleCnt="0">
        <dgm:presLayoutVars>
          <dgm:chMax val="1"/>
          <dgm:dir/>
          <dgm:animLvl val="ctr"/>
          <dgm:resizeHandles val="exact"/>
        </dgm:presLayoutVars>
      </dgm:prSet>
      <dgm:spPr/>
      <dgm:t>
        <a:bodyPr/>
        <a:lstStyle/>
        <a:p>
          <a:endParaRPr lang="bg-BG"/>
        </a:p>
      </dgm:t>
    </dgm:pt>
    <dgm:pt modelId="{943CFA93-9299-4478-A1C1-6EB64463D1BC}" type="pres">
      <dgm:prSet presAssocID="{D41D3687-89A3-447C-8666-7A0662DC60FD}" presName="centerShape" presStyleLbl="node0" presStyleIdx="0" presStyleCnt="1"/>
      <dgm:spPr/>
      <dgm:t>
        <a:bodyPr/>
        <a:lstStyle/>
        <a:p>
          <a:endParaRPr lang="bg-BG"/>
        </a:p>
      </dgm:t>
    </dgm:pt>
    <dgm:pt modelId="{E611ECA2-CB60-42CB-81AB-A1E06AF16CA5}" type="pres">
      <dgm:prSet presAssocID="{9A08B38A-EBFF-4663-977C-7DF6AF9A6EC9}" presName="Name9" presStyleLbl="parChTrans1D2" presStyleIdx="0" presStyleCnt="9"/>
      <dgm:spPr/>
      <dgm:t>
        <a:bodyPr/>
        <a:lstStyle/>
        <a:p>
          <a:endParaRPr lang="bg-BG"/>
        </a:p>
      </dgm:t>
    </dgm:pt>
    <dgm:pt modelId="{77B32D52-6106-4649-8855-59591682C4B2}" type="pres">
      <dgm:prSet presAssocID="{9A08B38A-EBFF-4663-977C-7DF6AF9A6EC9}" presName="connTx" presStyleLbl="parChTrans1D2" presStyleIdx="0" presStyleCnt="9"/>
      <dgm:spPr/>
      <dgm:t>
        <a:bodyPr/>
        <a:lstStyle/>
        <a:p>
          <a:endParaRPr lang="bg-BG"/>
        </a:p>
      </dgm:t>
    </dgm:pt>
    <dgm:pt modelId="{3C8C8575-F686-4E07-BD45-AA012A95217F}" type="pres">
      <dgm:prSet presAssocID="{2588A747-31F7-44A3-82A8-11CF8CA2A00C}" presName="node" presStyleLbl="node1" presStyleIdx="0" presStyleCnt="9" custRadScaleRad="107553" custRadScaleInc="11439">
        <dgm:presLayoutVars>
          <dgm:bulletEnabled val="1"/>
        </dgm:presLayoutVars>
      </dgm:prSet>
      <dgm:spPr/>
      <dgm:t>
        <a:bodyPr/>
        <a:lstStyle/>
        <a:p>
          <a:endParaRPr lang="bg-BG"/>
        </a:p>
      </dgm:t>
    </dgm:pt>
    <dgm:pt modelId="{FBF377D5-1DB5-430C-BA51-3D3BD8B9766B}" type="pres">
      <dgm:prSet presAssocID="{A23BEC78-97A0-4664-B8BD-85CFAEE94821}" presName="Name9" presStyleLbl="parChTrans1D2" presStyleIdx="1" presStyleCnt="9"/>
      <dgm:spPr/>
      <dgm:t>
        <a:bodyPr/>
        <a:lstStyle/>
        <a:p>
          <a:endParaRPr lang="bg-BG"/>
        </a:p>
      </dgm:t>
    </dgm:pt>
    <dgm:pt modelId="{1A5A6C9E-A4DB-4542-9D0E-D65E210430F5}" type="pres">
      <dgm:prSet presAssocID="{A23BEC78-97A0-4664-B8BD-85CFAEE94821}" presName="connTx" presStyleLbl="parChTrans1D2" presStyleIdx="1" presStyleCnt="9"/>
      <dgm:spPr/>
      <dgm:t>
        <a:bodyPr/>
        <a:lstStyle/>
        <a:p>
          <a:endParaRPr lang="bg-BG"/>
        </a:p>
      </dgm:t>
    </dgm:pt>
    <dgm:pt modelId="{B74E447A-3CE7-4B65-9D58-85119DD6C644}" type="pres">
      <dgm:prSet presAssocID="{151B82BF-F70F-4283-AB9B-BA2A8BF64B4F}" presName="node" presStyleLbl="node1" presStyleIdx="1" presStyleCnt="9" custScaleX="170172" custScaleY="137320" custRadScaleRad="126924" custRadScaleInc="41666">
        <dgm:presLayoutVars>
          <dgm:bulletEnabled val="1"/>
        </dgm:presLayoutVars>
      </dgm:prSet>
      <dgm:spPr/>
      <dgm:t>
        <a:bodyPr/>
        <a:lstStyle/>
        <a:p>
          <a:endParaRPr lang="bg-BG"/>
        </a:p>
      </dgm:t>
    </dgm:pt>
    <dgm:pt modelId="{36ABBD38-389F-4154-8E2C-C910AE9EA6C4}" type="pres">
      <dgm:prSet presAssocID="{AC57C7F3-33A7-4450-82EC-4ED0698DB430}" presName="Name9" presStyleLbl="parChTrans1D2" presStyleIdx="2" presStyleCnt="9"/>
      <dgm:spPr/>
      <dgm:t>
        <a:bodyPr/>
        <a:lstStyle/>
        <a:p>
          <a:endParaRPr lang="bg-BG"/>
        </a:p>
      </dgm:t>
    </dgm:pt>
    <dgm:pt modelId="{6791B87A-9A5E-4C49-85D1-026A2304A4BC}" type="pres">
      <dgm:prSet presAssocID="{AC57C7F3-33A7-4450-82EC-4ED0698DB430}" presName="connTx" presStyleLbl="parChTrans1D2" presStyleIdx="2" presStyleCnt="9"/>
      <dgm:spPr/>
      <dgm:t>
        <a:bodyPr/>
        <a:lstStyle/>
        <a:p>
          <a:endParaRPr lang="bg-BG"/>
        </a:p>
      </dgm:t>
    </dgm:pt>
    <dgm:pt modelId="{0A9A2EF5-1B08-4482-841E-ACDE3452F97D}" type="pres">
      <dgm:prSet presAssocID="{E1F1D71E-FFE6-44A9-AB3C-8E7B24D3A13A}" presName="node" presStyleLbl="node1" presStyleIdx="2" presStyleCnt="9" custScaleX="139461" custRadScaleRad="127724" custRadScaleInc="10481">
        <dgm:presLayoutVars>
          <dgm:bulletEnabled val="1"/>
        </dgm:presLayoutVars>
      </dgm:prSet>
      <dgm:spPr/>
      <dgm:t>
        <a:bodyPr/>
        <a:lstStyle/>
        <a:p>
          <a:endParaRPr lang="bg-BG"/>
        </a:p>
      </dgm:t>
    </dgm:pt>
    <dgm:pt modelId="{4FAB421F-B77D-4B32-AD8A-48BAC70A3473}" type="pres">
      <dgm:prSet presAssocID="{D6E0FE6C-6DE4-45F0-8515-9E3B213925B4}" presName="Name9" presStyleLbl="parChTrans1D2" presStyleIdx="3" presStyleCnt="9"/>
      <dgm:spPr/>
      <dgm:t>
        <a:bodyPr/>
        <a:lstStyle/>
        <a:p>
          <a:endParaRPr lang="bg-BG"/>
        </a:p>
      </dgm:t>
    </dgm:pt>
    <dgm:pt modelId="{D0F0C08C-9D12-4D4A-A6BA-B297504BCEE7}" type="pres">
      <dgm:prSet presAssocID="{D6E0FE6C-6DE4-45F0-8515-9E3B213925B4}" presName="connTx" presStyleLbl="parChTrans1D2" presStyleIdx="3" presStyleCnt="9"/>
      <dgm:spPr/>
      <dgm:t>
        <a:bodyPr/>
        <a:lstStyle/>
        <a:p>
          <a:endParaRPr lang="bg-BG"/>
        </a:p>
      </dgm:t>
    </dgm:pt>
    <dgm:pt modelId="{24A30BA8-6CE8-4354-A7D8-BBDD6CF089D0}" type="pres">
      <dgm:prSet presAssocID="{2D5174EA-425A-42A9-B140-6C0BBF905835}" presName="node" presStyleLbl="node1" presStyleIdx="3" presStyleCnt="9" custScaleX="150855" custRadScaleRad="130111" custRadScaleInc="-40923">
        <dgm:presLayoutVars>
          <dgm:bulletEnabled val="1"/>
        </dgm:presLayoutVars>
      </dgm:prSet>
      <dgm:spPr/>
      <dgm:t>
        <a:bodyPr/>
        <a:lstStyle/>
        <a:p>
          <a:endParaRPr lang="bg-BG"/>
        </a:p>
      </dgm:t>
    </dgm:pt>
    <dgm:pt modelId="{251818A6-87C2-445A-A844-7D60717208DD}" type="pres">
      <dgm:prSet presAssocID="{AD4D1FEC-A0AE-466C-B78F-E7BA4D3A8477}" presName="Name9" presStyleLbl="parChTrans1D2" presStyleIdx="4" presStyleCnt="9"/>
      <dgm:spPr/>
      <dgm:t>
        <a:bodyPr/>
        <a:lstStyle/>
        <a:p>
          <a:endParaRPr lang="bg-BG"/>
        </a:p>
      </dgm:t>
    </dgm:pt>
    <dgm:pt modelId="{345D9B41-2339-4409-87A5-4FE276010884}" type="pres">
      <dgm:prSet presAssocID="{AD4D1FEC-A0AE-466C-B78F-E7BA4D3A8477}" presName="connTx" presStyleLbl="parChTrans1D2" presStyleIdx="4" presStyleCnt="9"/>
      <dgm:spPr/>
      <dgm:t>
        <a:bodyPr/>
        <a:lstStyle/>
        <a:p>
          <a:endParaRPr lang="bg-BG"/>
        </a:p>
      </dgm:t>
    </dgm:pt>
    <dgm:pt modelId="{99CCFDC2-A1DC-449F-83AF-921300F3E860}" type="pres">
      <dgm:prSet presAssocID="{F246FD51-1B48-4169-BED6-1880629A606C}" presName="node" presStyleLbl="node1" presStyleIdx="4" presStyleCnt="9" custScaleX="145660">
        <dgm:presLayoutVars>
          <dgm:bulletEnabled val="1"/>
        </dgm:presLayoutVars>
      </dgm:prSet>
      <dgm:spPr/>
      <dgm:t>
        <a:bodyPr/>
        <a:lstStyle/>
        <a:p>
          <a:endParaRPr lang="bg-BG"/>
        </a:p>
      </dgm:t>
    </dgm:pt>
    <dgm:pt modelId="{351FCCE3-9CB6-4F57-9EDD-B0A241C56F1C}" type="pres">
      <dgm:prSet presAssocID="{24433808-6189-43FE-8A07-FF301818EBBA}" presName="Name9" presStyleLbl="parChTrans1D2" presStyleIdx="5" presStyleCnt="9"/>
      <dgm:spPr/>
      <dgm:t>
        <a:bodyPr/>
        <a:lstStyle/>
        <a:p>
          <a:endParaRPr lang="bg-BG"/>
        </a:p>
      </dgm:t>
    </dgm:pt>
    <dgm:pt modelId="{E9A080C6-413C-4FD7-ACF0-955902B7EC02}" type="pres">
      <dgm:prSet presAssocID="{24433808-6189-43FE-8A07-FF301818EBBA}" presName="connTx" presStyleLbl="parChTrans1D2" presStyleIdx="5" presStyleCnt="9"/>
      <dgm:spPr/>
      <dgm:t>
        <a:bodyPr/>
        <a:lstStyle/>
        <a:p>
          <a:endParaRPr lang="bg-BG"/>
        </a:p>
      </dgm:t>
    </dgm:pt>
    <dgm:pt modelId="{A43A559C-0D7C-4E24-97CB-F9FEA019B68E}" type="pres">
      <dgm:prSet presAssocID="{921F3D72-061F-481D-AD94-8F9A678635E8}" presName="node" presStyleLbl="node1" presStyleIdx="5" presStyleCnt="9" custScaleX="145155" custRadScaleRad="110977" custRadScaleInc="68877">
        <dgm:presLayoutVars>
          <dgm:bulletEnabled val="1"/>
        </dgm:presLayoutVars>
      </dgm:prSet>
      <dgm:spPr/>
      <dgm:t>
        <a:bodyPr/>
        <a:lstStyle/>
        <a:p>
          <a:endParaRPr lang="bg-BG"/>
        </a:p>
      </dgm:t>
    </dgm:pt>
    <dgm:pt modelId="{34411CCB-EDB3-479F-8D21-D6A7C00C0979}" type="pres">
      <dgm:prSet presAssocID="{9C66AD3F-F544-4DF4-BC84-4D89332FA32D}" presName="Name9" presStyleLbl="parChTrans1D2" presStyleIdx="6" presStyleCnt="9"/>
      <dgm:spPr/>
      <dgm:t>
        <a:bodyPr/>
        <a:lstStyle/>
        <a:p>
          <a:endParaRPr lang="bg-BG"/>
        </a:p>
      </dgm:t>
    </dgm:pt>
    <dgm:pt modelId="{FF7B7FC0-D47A-4BD9-9902-844D97AB90BD}" type="pres">
      <dgm:prSet presAssocID="{9C66AD3F-F544-4DF4-BC84-4D89332FA32D}" presName="connTx" presStyleLbl="parChTrans1D2" presStyleIdx="6" presStyleCnt="9"/>
      <dgm:spPr/>
      <dgm:t>
        <a:bodyPr/>
        <a:lstStyle/>
        <a:p>
          <a:endParaRPr lang="bg-BG"/>
        </a:p>
      </dgm:t>
    </dgm:pt>
    <dgm:pt modelId="{E7FAF1F5-0C28-488D-B47B-E72DCF5A45AE}" type="pres">
      <dgm:prSet presAssocID="{AB6AC12D-C103-4BD8-A3EA-BF29DFFE5A34}" presName="node" presStyleLbl="node1" presStyleIdx="6" presStyleCnt="9" custScaleX="139490" custRadScaleRad="126101" custRadScaleInc="43094">
        <dgm:presLayoutVars>
          <dgm:bulletEnabled val="1"/>
        </dgm:presLayoutVars>
      </dgm:prSet>
      <dgm:spPr/>
      <dgm:t>
        <a:bodyPr/>
        <a:lstStyle/>
        <a:p>
          <a:endParaRPr lang="bg-BG"/>
        </a:p>
      </dgm:t>
    </dgm:pt>
    <dgm:pt modelId="{9149963D-5A3F-4540-A8D5-320D8235856A}" type="pres">
      <dgm:prSet presAssocID="{4A04937C-0361-4F37-B4F2-0886F001565B}" presName="Name9" presStyleLbl="parChTrans1D2" presStyleIdx="7" presStyleCnt="9"/>
      <dgm:spPr/>
      <dgm:t>
        <a:bodyPr/>
        <a:lstStyle/>
        <a:p>
          <a:endParaRPr lang="bg-BG"/>
        </a:p>
      </dgm:t>
    </dgm:pt>
    <dgm:pt modelId="{C74DB0D9-E21D-486F-B3C3-320387C0BCA4}" type="pres">
      <dgm:prSet presAssocID="{4A04937C-0361-4F37-B4F2-0886F001565B}" presName="connTx" presStyleLbl="parChTrans1D2" presStyleIdx="7" presStyleCnt="9"/>
      <dgm:spPr/>
      <dgm:t>
        <a:bodyPr/>
        <a:lstStyle/>
        <a:p>
          <a:endParaRPr lang="bg-BG"/>
        </a:p>
      </dgm:t>
    </dgm:pt>
    <dgm:pt modelId="{F27C50F5-A75D-4F4B-8F96-4D8892D4D631}" type="pres">
      <dgm:prSet presAssocID="{550E5F62-D186-4BF7-A179-039D83B25E13}" presName="node" presStyleLbl="node1" presStyleIdx="7" presStyleCnt="9" custScaleX="143802" custScaleY="110951" custRadScaleRad="130426" custRadScaleInc="-3974">
        <dgm:presLayoutVars>
          <dgm:bulletEnabled val="1"/>
        </dgm:presLayoutVars>
      </dgm:prSet>
      <dgm:spPr/>
      <dgm:t>
        <a:bodyPr/>
        <a:lstStyle/>
        <a:p>
          <a:endParaRPr lang="bg-BG"/>
        </a:p>
      </dgm:t>
    </dgm:pt>
    <dgm:pt modelId="{794BEE53-6DD5-43C7-86FA-8EF0E5BF80B2}" type="pres">
      <dgm:prSet presAssocID="{B24BB8AD-81C9-4130-99AF-D6C2309CAD6E}" presName="Name9" presStyleLbl="parChTrans1D2" presStyleIdx="8" presStyleCnt="9"/>
      <dgm:spPr/>
      <dgm:t>
        <a:bodyPr/>
        <a:lstStyle/>
        <a:p>
          <a:endParaRPr lang="bg-BG"/>
        </a:p>
      </dgm:t>
    </dgm:pt>
    <dgm:pt modelId="{1312B2DD-3B61-419E-B083-3F9AA0C53F26}" type="pres">
      <dgm:prSet presAssocID="{B24BB8AD-81C9-4130-99AF-D6C2309CAD6E}" presName="connTx" presStyleLbl="parChTrans1D2" presStyleIdx="8" presStyleCnt="9"/>
      <dgm:spPr/>
      <dgm:t>
        <a:bodyPr/>
        <a:lstStyle/>
        <a:p>
          <a:endParaRPr lang="bg-BG"/>
        </a:p>
      </dgm:t>
    </dgm:pt>
    <dgm:pt modelId="{BA13C6C3-01EA-4F0D-8F5B-082F6B384AC6}" type="pres">
      <dgm:prSet presAssocID="{5D064D36-AFA0-4D71-9058-55F668265556}" presName="node" presStyleLbl="node1" presStyleIdx="8" presStyleCnt="9" custScaleX="137320" custScaleY="115419">
        <dgm:presLayoutVars>
          <dgm:bulletEnabled val="1"/>
        </dgm:presLayoutVars>
      </dgm:prSet>
      <dgm:spPr/>
      <dgm:t>
        <a:bodyPr/>
        <a:lstStyle/>
        <a:p>
          <a:endParaRPr lang="bg-BG"/>
        </a:p>
      </dgm:t>
    </dgm:pt>
  </dgm:ptLst>
  <dgm:cxnLst>
    <dgm:cxn modelId="{65C83ED5-241B-4ACE-833A-CBE84403914D}" srcId="{D41D3687-89A3-447C-8666-7A0662DC60FD}" destId="{F246FD51-1B48-4169-BED6-1880629A606C}" srcOrd="4" destOrd="0" parTransId="{AD4D1FEC-A0AE-466C-B78F-E7BA4D3A8477}" sibTransId="{0770D633-0332-4F44-A315-148254B10B5C}"/>
    <dgm:cxn modelId="{AC882DB6-9B42-4C94-AF2C-B1898946B60C}" type="presOf" srcId="{AB6AC12D-C103-4BD8-A3EA-BF29DFFE5A34}" destId="{E7FAF1F5-0C28-488D-B47B-E72DCF5A45AE}" srcOrd="0" destOrd="0" presId="urn:microsoft.com/office/officeart/2005/8/layout/radial1"/>
    <dgm:cxn modelId="{9FB058CD-8F68-408A-8C4A-3FA5A1605FA2}" type="presOf" srcId="{4A04937C-0361-4F37-B4F2-0886F001565B}" destId="{9149963D-5A3F-4540-A8D5-320D8235856A}" srcOrd="0" destOrd="0" presId="urn:microsoft.com/office/officeart/2005/8/layout/radial1"/>
    <dgm:cxn modelId="{516AE65E-2684-44F8-A979-160F3A35E02E}" type="presOf" srcId="{9A08B38A-EBFF-4663-977C-7DF6AF9A6EC9}" destId="{E611ECA2-CB60-42CB-81AB-A1E06AF16CA5}" srcOrd="0" destOrd="0" presId="urn:microsoft.com/office/officeart/2005/8/layout/radial1"/>
    <dgm:cxn modelId="{AAA6DCF4-3322-4376-A60E-617159C2B5B3}" srcId="{D41D3687-89A3-447C-8666-7A0662DC60FD}" destId="{2588A747-31F7-44A3-82A8-11CF8CA2A00C}" srcOrd="0" destOrd="0" parTransId="{9A08B38A-EBFF-4663-977C-7DF6AF9A6EC9}" sibTransId="{DF33FA03-F6F0-43EB-AE1C-8764574A85B7}"/>
    <dgm:cxn modelId="{099A45D4-9E93-4B2A-AF59-06ACFD926DE3}" srcId="{D41D3687-89A3-447C-8666-7A0662DC60FD}" destId="{5D064D36-AFA0-4D71-9058-55F668265556}" srcOrd="8" destOrd="0" parTransId="{B24BB8AD-81C9-4130-99AF-D6C2309CAD6E}" sibTransId="{C9A16374-32CD-4B38-BAFF-099A9C362698}"/>
    <dgm:cxn modelId="{6EE7B66A-6DAC-4EB2-8995-A1B420618AE2}" type="presOf" srcId="{A23BEC78-97A0-4664-B8BD-85CFAEE94821}" destId="{FBF377D5-1DB5-430C-BA51-3D3BD8B9766B}" srcOrd="0" destOrd="0" presId="urn:microsoft.com/office/officeart/2005/8/layout/radial1"/>
    <dgm:cxn modelId="{62495EE0-7923-4897-A3AA-26CE99A7E64B}" type="presOf" srcId="{550E5F62-D186-4BF7-A179-039D83B25E13}" destId="{F27C50F5-A75D-4F4B-8F96-4D8892D4D631}" srcOrd="0" destOrd="0" presId="urn:microsoft.com/office/officeart/2005/8/layout/radial1"/>
    <dgm:cxn modelId="{BBB3FB41-6420-467D-AD6F-AAF265A34727}" type="presOf" srcId="{B24BB8AD-81C9-4130-99AF-D6C2309CAD6E}" destId="{794BEE53-6DD5-43C7-86FA-8EF0E5BF80B2}" srcOrd="0" destOrd="0" presId="urn:microsoft.com/office/officeart/2005/8/layout/radial1"/>
    <dgm:cxn modelId="{FD7C222C-9AC7-4B96-AB36-18D40AB9FAA2}" type="presOf" srcId="{AD4D1FEC-A0AE-466C-B78F-E7BA4D3A8477}" destId="{251818A6-87C2-445A-A844-7D60717208DD}" srcOrd="0" destOrd="0" presId="urn:microsoft.com/office/officeart/2005/8/layout/radial1"/>
    <dgm:cxn modelId="{2FE5F597-CC8C-4A08-9F6B-DE88BDC19BB9}" type="presOf" srcId="{AD4D1FEC-A0AE-466C-B78F-E7BA4D3A8477}" destId="{345D9B41-2339-4409-87A5-4FE276010884}" srcOrd="1" destOrd="0" presId="urn:microsoft.com/office/officeart/2005/8/layout/radial1"/>
    <dgm:cxn modelId="{0EE44B2C-6AD4-47ED-9030-BAC480EEFCDA}" type="presOf" srcId="{E1F1D71E-FFE6-44A9-AB3C-8E7B24D3A13A}" destId="{0A9A2EF5-1B08-4482-841E-ACDE3452F97D}" srcOrd="0" destOrd="0" presId="urn:microsoft.com/office/officeart/2005/8/layout/radial1"/>
    <dgm:cxn modelId="{D51044EC-0352-4103-A66E-DF9147A170DF}" srcId="{D41D3687-89A3-447C-8666-7A0662DC60FD}" destId="{921F3D72-061F-481D-AD94-8F9A678635E8}" srcOrd="5" destOrd="0" parTransId="{24433808-6189-43FE-8A07-FF301818EBBA}" sibTransId="{1594D52C-0F52-4D05-A47D-D4F739E46A8B}"/>
    <dgm:cxn modelId="{C3A8E633-37B6-4D00-B5D2-B96E402AF8C4}" type="presOf" srcId="{937B9D1E-E1E6-4A81-95CF-A6FFE946162A}" destId="{3ABF808B-DBAB-4BF3-83F1-48CD54842B25}" srcOrd="0" destOrd="0" presId="urn:microsoft.com/office/officeart/2005/8/layout/radial1"/>
    <dgm:cxn modelId="{0FB4D3C9-A816-4664-A431-E4BB1E7979FA}" srcId="{D41D3687-89A3-447C-8666-7A0662DC60FD}" destId="{151B82BF-F70F-4283-AB9B-BA2A8BF64B4F}" srcOrd="1" destOrd="0" parTransId="{A23BEC78-97A0-4664-B8BD-85CFAEE94821}" sibTransId="{08FF899C-217C-43E9-815A-45D105526FBC}"/>
    <dgm:cxn modelId="{EB4950A2-A855-4697-9F09-D49E5A384054}" type="presOf" srcId="{F246FD51-1B48-4169-BED6-1880629A606C}" destId="{99CCFDC2-A1DC-449F-83AF-921300F3E860}" srcOrd="0" destOrd="0" presId="urn:microsoft.com/office/officeart/2005/8/layout/radial1"/>
    <dgm:cxn modelId="{D80F034A-BC95-4509-B31F-52329F8685B0}" type="presOf" srcId="{2D5174EA-425A-42A9-B140-6C0BBF905835}" destId="{24A30BA8-6CE8-4354-A7D8-BBDD6CF089D0}" srcOrd="0" destOrd="0" presId="urn:microsoft.com/office/officeart/2005/8/layout/radial1"/>
    <dgm:cxn modelId="{F9447BC2-30E3-48F4-90C7-61CEE7D2165A}" type="presOf" srcId="{AC57C7F3-33A7-4450-82EC-4ED0698DB430}" destId="{6791B87A-9A5E-4C49-85D1-026A2304A4BC}" srcOrd="1" destOrd="0" presId="urn:microsoft.com/office/officeart/2005/8/layout/radial1"/>
    <dgm:cxn modelId="{3715A79D-BCCB-44A5-ADC1-02A78B26B21F}" type="presOf" srcId="{5D064D36-AFA0-4D71-9058-55F668265556}" destId="{BA13C6C3-01EA-4F0D-8F5B-082F6B384AC6}" srcOrd="0" destOrd="0" presId="urn:microsoft.com/office/officeart/2005/8/layout/radial1"/>
    <dgm:cxn modelId="{E76F688C-4D3C-42FD-A18D-25FE697F573C}" srcId="{D41D3687-89A3-447C-8666-7A0662DC60FD}" destId="{550E5F62-D186-4BF7-A179-039D83B25E13}" srcOrd="7" destOrd="0" parTransId="{4A04937C-0361-4F37-B4F2-0886F001565B}" sibTransId="{434988E2-2714-47B9-A41C-2C3573104B69}"/>
    <dgm:cxn modelId="{5219E1D2-0E40-4E8E-9896-8D1DF4CB1292}" type="presOf" srcId="{24433808-6189-43FE-8A07-FF301818EBBA}" destId="{E9A080C6-413C-4FD7-ACF0-955902B7EC02}" srcOrd="1" destOrd="0" presId="urn:microsoft.com/office/officeart/2005/8/layout/radial1"/>
    <dgm:cxn modelId="{0D666276-CB3B-4BDF-9C56-882649F1919A}" type="presOf" srcId="{D6E0FE6C-6DE4-45F0-8515-9E3B213925B4}" destId="{D0F0C08C-9D12-4D4A-A6BA-B297504BCEE7}" srcOrd="1" destOrd="0" presId="urn:microsoft.com/office/officeart/2005/8/layout/radial1"/>
    <dgm:cxn modelId="{D107E7AC-7813-4EA7-B6F4-51485FB9E730}" type="presOf" srcId="{2588A747-31F7-44A3-82A8-11CF8CA2A00C}" destId="{3C8C8575-F686-4E07-BD45-AA012A95217F}" srcOrd="0" destOrd="0" presId="urn:microsoft.com/office/officeart/2005/8/layout/radial1"/>
    <dgm:cxn modelId="{878DF104-8FF3-4A8F-BD46-29B60ECEB03E}" type="presOf" srcId="{4A04937C-0361-4F37-B4F2-0886F001565B}" destId="{C74DB0D9-E21D-486F-B3C3-320387C0BCA4}" srcOrd="1" destOrd="0" presId="urn:microsoft.com/office/officeart/2005/8/layout/radial1"/>
    <dgm:cxn modelId="{EAE1620D-4BE6-47DC-938D-473655533C74}" srcId="{D41D3687-89A3-447C-8666-7A0662DC60FD}" destId="{2D5174EA-425A-42A9-B140-6C0BBF905835}" srcOrd="3" destOrd="0" parTransId="{D6E0FE6C-6DE4-45F0-8515-9E3B213925B4}" sibTransId="{AFDCB1DA-51D9-4171-9887-C083F0AFE677}"/>
    <dgm:cxn modelId="{23E869F9-AF91-4313-BBD8-4D1727ABF0AD}" type="presOf" srcId="{A23BEC78-97A0-4664-B8BD-85CFAEE94821}" destId="{1A5A6C9E-A4DB-4542-9D0E-D65E210430F5}" srcOrd="1" destOrd="0" presId="urn:microsoft.com/office/officeart/2005/8/layout/radial1"/>
    <dgm:cxn modelId="{5A5B74C3-D5AF-47C3-B75A-919F15428220}" type="presOf" srcId="{9C66AD3F-F544-4DF4-BC84-4D89332FA32D}" destId="{34411CCB-EDB3-479F-8D21-D6A7C00C0979}" srcOrd="0" destOrd="0" presId="urn:microsoft.com/office/officeart/2005/8/layout/radial1"/>
    <dgm:cxn modelId="{A60015A4-14BF-47DC-B117-E60B7E707E57}" type="presOf" srcId="{D6E0FE6C-6DE4-45F0-8515-9E3B213925B4}" destId="{4FAB421F-B77D-4B32-AD8A-48BAC70A3473}" srcOrd="0" destOrd="0" presId="urn:microsoft.com/office/officeart/2005/8/layout/radial1"/>
    <dgm:cxn modelId="{47C9FA67-4E01-492D-8385-FDC0C9CF6E67}" type="presOf" srcId="{D41D3687-89A3-447C-8666-7A0662DC60FD}" destId="{943CFA93-9299-4478-A1C1-6EB64463D1BC}" srcOrd="0" destOrd="0" presId="urn:microsoft.com/office/officeart/2005/8/layout/radial1"/>
    <dgm:cxn modelId="{B5F294FF-B7CE-4220-98CB-5AC76EAC00A8}" type="presOf" srcId="{9C66AD3F-F544-4DF4-BC84-4D89332FA32D}" destId="{FF7B7FC0-D47A-4BD9-9902-844D97AB90BD}" srcOrd="1" destOrd="0" presId="urn:microsoft.com/office/officeart/2005/8/layout/radial1"/>
    <dgm:cxn modelId="{7F6FEE2C-0BFE-47CD-A187-9F19C999C4A1}" type="presOf" srcId="{9A08B38A-EBFF-4663-977C-7DF6AF9A6EC9}" destId="{77B32D52-6106-4649-8855-59591682C4B2}" srcOrd="1" destOrd="0" presId="urn:microsoft.com/office/officeart/2005/8/layout/radial1"/>
    <dgm:cxn modelId="{5548E723-661D-4CFD-A724-C259F03009D1}" type="presOf" srcId="{151B82BF-F70F-4283-AB9B-BA2A8BF64B4F}" destId="{B74E447A-3CE7-4B65-9D58-85119DD6C644}" srcOrd="0" destOrd="0" presId="urn:microsoft.com/office/officeart/2005/8/layout/radial1"/>
    <dgm:cxn modelId="{5DB69A86-9CB0-4745-80BF-A5E2B4043D64}" type="presOf" srcId="{24433808-6189-43FE-8A07-FF301818EBBA}" destId="{351FCCE3-9CB6-4F57-9EDD-B0A241C56F1C}" srcOrd="0" destOrd="0" presId="urn:microsoft.com/office/officeart/2005/8/layout/radial1"/>
    <dgm:cxn modelId="{E6DDCCCB-749C-4E73-8491-6114D10F3E6C}" srcId="{D41D3687-89A3-447C-8666-7A0662DC60FD}" destId="{E1F1D71E-FFE6-44A9-AB3C-8E7B24D3A13A}" srcOrd="2" destOrd="0" parTransId="{AC57C7F3-33A7-4450-82EC-4ED0698DB430}" sibTransId="{40C40F97-3FCC-4377-9336-60C5F30AE4F2}"/>
    <dgm:cxn modelId="{4954E231-9508-467F-B48B-CC2A5F89A384}" type="presOf" srcId="{921F3D72-061F-481D-AD94-8F9A678635E8}" destId="{A43A559C-0D7C-4E24-97CB-F9FEA019B68E}" srcOrd="0" destOrd="0" presId="urn:microsoft.com/office/officeart/2005/8/layout/radial1"/>
    <dgm:cxn modelId="{79D91938-6031-4664-808F-2DF820F04761}" srcId="{D41D3687-89A3-447C-8666-7A0662DC60FD}" destId="{AB6AC12D-C103-4BD8-A3EA-BF29DFFE5A34}" srcOrd="6" destOrd="0" parTransId="{9C66AD3F-F544-4DF4-BC84-4D89332FA32D}" sibTransId="{3534347F-4AD9-4B90-BA02-0749F698E3CE}"/>
    <dgm:cxn modelId="{AE69FD21-BDB9-4423-99EA-3A21DCF32C46}" srcId="{937B9D1E-E1E6-4A81-95CF-A6FFE946162A}" destId="{D41D3687-89A3-447C-8666-7A0662DC60FD}" srcOrd="0" destOrd="0" parTransId="{716DAAD9-86DD-4455-AD24-750208BC1FBA}" sibTransId="{1411D604-A20E-4B03-9A5A-62A273804FC4}"/>
    <dgm:cxn modelId="{D9844240-DE86-4268-95A2-A4EEFBB0CEA8}" type="presOf" srcId="{B24BB8AD-81C9-4130-99AF-D6C2309CAD6E}" destId="{1312B2DD-3B61-419E-B083-3F9AA0C53F26}" srcOrd="1" destOrd="0" presId="urn:microsoft.com/office/officeart/2005/8/layout/radial1"/>
    <dgm:cxn modelId="{9EF81104-12C7-49F7-81B2-54EBD6E1C828}" type="presOf" srcId="{AC57C7F3-33A7-4450-82EC-4ED0698DB430}" destId="{36ABBD38-389F-4154-8E2C-C910AE9EA6C4}" srcOrd="0" destOrd="0" presId="urn:microsoft.com/office/officeart/2005/8/layout/radial1"/>
    <dgm:cxn modelId="{E99CFACA-D314-4577-8459-4005B8830A79}" type="presParOf" srcId="{3ABF808B-DBAB-4BF3-83F1-48CD54842B25}" destId="{943CFA93-9299-4478-A1C1-6EB64463D1BC}" srcOrd="0" destOrd="0" presId="urn:microsoft.com/office/officeart/2005/8/layout/radial1"/>
    <dgm:cxn modelId="{59D19F66-CE1D-439D-A325-6347A49606E8}" type="presParOf" srcId="{3ABF808B-DBAB-4BF3-83F1-48CD54842B25}" destId="{E611ECA2-CB60-42CB-81AB-A1E06AF16CA5}" srcOrd="1" destOrd="0" presId="urn:microsoft.com/office/officeart/2005/8/layout/radial1"/>
    <dgm:cxn modelId="{BCA2DAE9-DAC9-4535-A291-7E9392A4FB6C}" type="presParOf" srcId="{E611ECA2-CB60-42CB-81AB-A1E06AF16CA5}" destId="{77B32D52-6106-4649-8855-59591682C4B2}" srcOrd="0" destOrd="0" presId="urn:microsoft.com/office/officeart/2005/8/layout/radial1"/>
    <dgm:cxn modelId="{DB3ECB87-8D84-4BE7-819E-96C993C8F851}" type="presParOf" srcId="{3ABF808B-DBAB-4BF3-83F1-48CD54842B25}" destId="{3C8C8575-F686-4E07-BD45-AA012A95217F}" srcOrd="2" destOrd="0" presId="urn:microsoft.com/office/officeart/2005/8/layout/radial1"/>
    <dgm:cxn modelId="{48D07B83-E948-40D0-A54C-B3EDB9779A2E}" type="presParOf" srcId="{3ABF808B-DBAB-4BF3-83F1-48CD54842B25}" destId="{FBF377D5-1DB5-430C-BA51-3D3BD8B9766B}" srcOrd="3" destOrd="0" presId="urn:microsoft.com/office/officeart/2005/8/layout/radial1"/>
    <dgm:cxn modelId="{E460D2FD-E16D-464A-8A52-82A71FCB9B3C}" type="presParOf" srcId="{FBF377D5-1DB5-430C-BA51-3D3BD8B9766B}" destId="{1A5A6C9E-A4DB-4542-9D0E-D65E210430F5}" srcOrd="0" destOrd="0" presId="urn:microsoft.com/office/officeart/2005/8/layout/radial1"/>
    <dgm:cxn modelId="{CEB52C32-27C9-4590-9F26-3A73BD6217D9}" type="presParOf" srcId="{3ABF808B-DBAB-4BF3-83F1-48CD54842B25}" destId="{B74E447A-3CE7-4B65-9D58-85119DD6C644}" srcOrd="4" destOrd="0" presId="urn:microsoft.com/office/officeart/2005/8/layout/radial1"/>
    <dgm:cxn modelId="{F37103CB-CFC0-4E2E-9AC4-DAEC13D29580}" type="presParOf" srcId="{3ABF808B-DBAB-4BF3-83F1-48CD54842B25}" destId="{36ABBD38-389F-4154-8E2C-C910AE9EA6C4}" srcOrd="5" destOrd="0" presId="urn:microsoft.com/office/officeart/2005/8/layout/radial1"/>
    <dgm:cxn modelId="{323734CB-AE97-4B5E-BB73-9B621D566DA3}" type="presParOf" srcId="{36ABBD38-389F-4154-8E2C-C910AE9EA6C4}" destId="{6791B87A-9A5E-4C49-85D1-026A2304A4BC}" srcOrd="0" destOrd="0" presId="urn:microsoft.com/office/officeart/2005/8/layout/radial1"/>
    <dgm:cxn modelId="{3331BDA9-4F85-4978-9211-0623551ED7DF}" type="presParOf" srcId="{3ABF808B-DBAB-4BF3-83F1-48CD54842B25}" destId="{0A9A2EF5-1B08-4482-841E-ACDE3452F97D}" srcOrd="6" destOrd="0" presId="urn:microsoft.com/office/officeart/2005/8/layout/radial1"/>
    <dgm:cxn modelId="{43AA2D71-5D3D-4C12-8EB6-ACEB285FBEA5}" type="presParOf" srcId="{3ABF808B-DBAB-4BF3-83F1-48CD54842B25}" destId="{4FAB421F-B77D-4B32-AD8A-48BAC70A3473}" srcOrd="7" destOrd="0" presId="urn:microsoft.com/office/officeart/2005/8/layout/radial1"/>
    <dgm:cxn modelId="{EB86C3C5-9836-4075-AA54-14634414A9B9}" type="presParOf" srcId="{4FAB421F-B77D-4B32-AD8A-48BAC70A3473}" destId="{D0F0C08C-9D12-4D4A-A6BA-B297504BCEE7}" srcOrd="0" destOrd="0" presId="urn:microsoft.com/office/officeart/2005/8/layout/radial1"/>
    <dgm:cxn modelId="{E98FF7D3-81D0-416A-A64F-918A716F9E21}" type="presParOf" srcId="{3ABF808B-DBAB-4BF3-83F1-48CD54842B25}" destId="{24A30BA8-6CE8-4354-A7D8-BBDD6CF089D0}" srcOrd="8" destOrd="0" presId="urn:microsoft.com/office/officeart/2005/8/layout/radial1"/>
    <dgm:cxn modelId="{3DAAC4F8-9A94-406C-8510-1FFD99E69728}" type="presParOf" srcId="{3ABF808B-DBAB-4BF3-83F1-48CD54842B25}" destId="{251818A6-87C2-445A-A844-7D60717208DD}" srcOrd="9" destOrd="0" presId="urn:microsoft.com/office/officeart/2005/8/layout/radial1"/>
    <dgm:cxn modelId="{82AB4EF2-37C6-44E5-950F-3A9B61A89B80}" type="presParOf" srcId="{251818A6-87C2-445A-A844-7D60717208DD}" destId="{345D9B41-2339-4409-87A5-4FE276010884}" srcOrd="0" destOrd="0" presId="urn:microsoft.com/office/officeart/2005/8/layout/radial1"/>
    <dgm:cxn modelId="{EB5F3988-AAE7-442A-BD4B-725A1E419774}" type="presParOf" srcId="{3ABF808B-DBAB-4BF3-83F1-48CD54842B25}" destId="{99CCFDC2-A1DC-449F-83AF-921300F3E860}" srcOrd="10" destOrd="0" presId="urn:microsoft.com/office/officeart/2005/8/layout/radial1"/>
    <dgm:cxn modelId="{6A403758-B027-46DF-AC3F-56F3F720E8FA}" type="presParOf" srcId="{3ABF808B-DBAB-4BF3-83F1-48CD54842B25}" destId="{351FCCE3-9CB6-4F57-9EDD-B0A241C56F1C}" srcOrd="11" destOrd="0" presId="urn:microsoft.com/office/officeart/2005/8/layout/radial1"/>
    <dgm:cxn modelId="{A3711B46-2BD4-4893-BE5F-D8994CC31EDA}" type="presParOf" srcId="{351FCCE3-9CB6-4F57-9EDD-B0A241C56F1C}" destId="{E9A080C6-413C-4FD7-ACF0-955902B7EC02}" srcOrd="0" destOrd="0" presId="urn:microsoft.com/office/officeart/2005/8/layout/radial1"/>
    <dgm:cxn modelId="{FD8FD216-44B6-4FAA-848D-1AF00C128248}" type="presParOf" srcId="{3ABF808B-DBAB-4BF3-83F1-48CD54842B25}" destId="{A43A559C-0D7C-4E24-97CB-F9FEA019B68E}" srcOrd="12" destOrd="0" presId="urn:microsoft.com/office/officeart/2005/8/layout/radial1"/>
    <dgm:cxn modelId="{AB99EB33-DF31-43A8-BFE5-4F1ACC6FC95D}" type="presParOf" srcId="{3ABF808B-DBAB-4BF3-83F1-48CD54842B25}" destId="{34411CCB-EDB3-479F-8D21-D6A7C00C0979}" srcOrd="13" destOrd="0" presId="urn:microsoft.com/office/officeart/2005/8/layout/radial1"/>
    <dgm:cxn modelId="{0A41C1D4-0BA0-463F-AFC8-AD3631CA3756}" type="presParOf" srcId="{34411CCB-EDB3-479F-8D21-D6A7C00C0979}" destId="{FF7B7FC0-D47A-4BD9-9902-844D97AB90BD}" srcOrd="0" destOrd="0" presId="urn:microsoft.com/office/officeart/2005/8/layout/radial1"/>
    <dgm:cxn modelId="{48926E51-9536-4746-8ED8-C8F8A13E70C8}" type="presParOf" srcId="{3ABF808B-DBAB-4BF3-83F1-48CD54842B25}" destId="{E7FAF1F5-0C28-488D-B47B-E72DCF5A45AE}" srcOrd="14" destOrd="0" presId="urn:microsoft.com/office/officeart/2005/8/layout/radial1"/>
    <dgm:cxn modelId="{D56E42BD-263C-4F3C-B350-D29828453C86}" type="presParOf" srcId="{3ABF808B-DBAB-4BF3-83F1-48CD54842B25}" destId="{9149963D-5A3F-4540-A8D5-320D8235856A}" srcOrd="15" destOrd="0" presId="urn:microsoft.com/office/officeart/2005/8/layout/radial1"/>
    <dgm:cxn modelId="{75B08E47-2161-4518-AF63-FAF7C6ECD3F7}" type="presParOf" srcId="{9149963D-5A3F-4540-A8D5-320D8235856A}" destId="{C74DB0D9-E21D-486F-B3C3-320387C0BCA4}" srcOrd="0" destOrd="0" presId="urn:microsoft.com/office/officeart/2005/8/layout/radial1"/>
    <dgm:cxn modelId="{458D3DB2-0E10-4A6D-9B57-D4AE667987C9}" type="presParOf" srcId="{3ABF808B-DBAB-4BF3-83F1-48CD54842B25}" destId="{F27C50F5-A75D-4F4B-8F96-4D8892D4D631}" srcOrd="16" destOrd="0" presId="urn:microsoft.com/office/officeart/2005/8/layout/radial1"/>
    <dgm:cxn modelId="{C9744E4B-E206-484B-9F2A-52B369663088}" type="presParOf" srcId="{3ABF808B-DBAB-4BF3-83F1-48CD54842B25}" destId="{794BEE53-6DD5-43C7-86FA-8EF0E5BF80B2}" srcOrd="17" destOrd="0" presId="urn:microsoft.com/office/officeart/2005/8/layout/radial1"/>
    <dgm:cxn modelId="{41022752-A33D-4C10-8094-D3ED7241E843}" type="presParOf" srcId="{794BEE53-6DD5-43C7-86FA-8EF0E5BF80B2}" destId="{1312B2DD-3B61-419E-B083-3F9AA0C53F26}" srcOrd="0" destOrd="0" presId="urn:microsoft.com/office/officeart/2005/8/layout/radial1"/>
    <dgm:cxn modelId="{6E651A58-407B-46D8-AE3D-F35D24CA7964}" type="presParOf" srcId="{3ABF808B-DBAB-4BF3-83F1-48CD54842B25}" destId="{BA13C6C3-01EA-4F0D-8F5B-082F6B384AC6}"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61B50B-5DD6-4A44-B461-9268FA8409F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bg-BG"/>
        </a:p>
      </dgm:t>
    </dgm:pt>
    <dgm:pt modelId="{43722C51-8B3F-48A0-B079-298F6AFADDC7}">
      <dgm:prSet phldrT="[Text]" custT="1"/>
      <dgm:spPr/>
      <dgm:t>
        <a:bodyPr/>
        <a:lstStyle/>
        <a:p>
          <a:r>
            <a:rPr lang="bg-BG" sz="1600" dirty="0" smtClean="0"/>
            <a:t>След органна трансплантация</a:t>
          </a:r>
          <a:endParaRPr lang="bg-BG" sz="1600" dirty="0"/>
        </a:p>
      </dgm:t>
    </dgm:pt>
    <dgm:pt modelId="{1EFA689A-5938-45F4-8093-837112756F52}" type="parTrans" cxnId="{3F8F0E1A-A827-47D9-A957-E9D807CFFB4F}">
      <dgm:prSet/>
      <dgm:spPr/>
      <dgm:t>
        <a:bodyPr/>
        <a:lstStyle/>
        <a:p>
          <a:endParaRPr lang="bg-BG" sz="1600"/>
        </a:p>
      </dgm:t>
    </dgm:pt>
    <dgm:pt modelId="{0691DD35-6C4F-4612-B0F3-914DC7B9A25A}" type="sibTrans" cxnId="{3F8F0E1A-A827-47D9-A957-E9D807CFFB4F}">
      <dgm:prSet/>
      <dgm:spPr/>
      <dgm:t>
        <a:bodyPr/>
        <a:lstStyle/>
        <a:p>
          <a:endParaRPr lang="bg-BG" sz="1600"/>
        </a:p>
      </dgm:t>
    </dgm:pt>
    <dgm:pt modelId="{507E2D70-53DC-4395-B923-B6C8806F4B70}">
      <dgm:prSet phldrT="[Text]" custT="1"/>
      <dgm:spPr/>
      <dgm:t>
        <a:bodyPr/>
        <a:lstStyle/>
        <a:p>
          <a:r>
            <a:rPr lang="en-US" sz="1600" i="1" dirty="0" smtClean="0"/>
            <a:t>CMV</a:t>
          </a:r>
          <a:r>
            <a:rPr lang="bg-BG" sz="1600" i="1" dirty="0" smtClean="0"/>
            <a:t>,</a:t>
          </a:r>
          <a:r>
            <a:rPr lang="en-US" sz="1600" i="1" dirty="0" smtClean="0"/>
            <a:t> Aspergillus</a:t>
          </a:r>
          <a:r>
            <a:rPr lang="bg-BG" sz="1600" i="1" dirty="0" smtClean="0"/>
            <a:t>,</a:t>
          </a:r>
          <a:r>
            <a:rPr lang="en-US" sz="1600" i="1" dirty="0" smtClean="0"/>
            <a:t> </a:t>
          </a:r>
          <a:r>
            <a:rPr lang="en-US" sz="1600" i="1" dirty="0" err="1" smtClean="0"/>
            <a:t>Mucor</a:t>
          </a:r>
          <a:r>
            <a:rPr lang="en-US" sz="1600" i="1" dirty="0" smtClean="0"/>
            <a:t>, Candida</a:t>
          </a:r>
          <a:endParaRPr lang="bg-BG" sz="1600" i="1" dirty="0"/>
        </a:p>
      </dgm:t>
    </dgm:pt>
    <dgm:pt modelId="{3A75AC91-5FE4-42CD-B063-FC440182AF8F}" type="parTrans" cxnId="{CCAA71FD-6385-40E3-8FE9-90F33BFBC67A}">
      <dgm:prSet/>
      <dgm:spPr/>
      <dgm:t>
        <a:bodyPr/>
        <a:lstStyle/>
        <a:p>
          <a:endParaRPr lang="bg-BG" sz="1600"/>
        </a:p>
      </dgm:t>
    </dgm:pt>
    <dgm:pt modelId="{CBA391C3-B727-4B0E-9C1A-5E682882804F}" type="sibTrans" cxnId="{CCAA71FD-6385-40E3-8FE9-90F33BFBC67A}">
      <dgm:prSet/>
      <dgm:spPr/>
      <dgm:t>
        <a:bodyPr/>
        <a:lstStyle/>
        <a:p>
          <a:endParaRPr lang="bg-BG" sz="1600"/>
        </a:p>
      </dgm:t>
    </dgm:pt>
    <dgm:pt modelId="{16B8DCEE-BDE8-4AFA-AE26-631817CEEF19}">
      <dgm:prSet phldrT="[Text]" custT="1"/>
      <dgm:spPr/>
      <dgm:t>
        <a:bodyPr/>
        <a:lstStyle/>
        <a:p>
          <a:r>
            <a:rPr lang="bg-BG" sz="1600" dirty="0" smtClean="0"/>
            <a:t>Аспирационна</a:t>
          </a:r>
          <a:endParaRPr lang="en-US" sz="1600" dirty="0" smtClean="0"/>
        </a:p>
        <a:p>
          <a:r>
            <a:rPr lang="en-US" sz="1600" dirty="0" smtClean="0"/>
            <a:t>(</a:t>
          </a:r>
          <a:r>
            <a:rPr lang="bg-BG" sz="1600" dirty="0" smtClean="0"/>
            <a:t>инт. отделения</a:t>
          </a:r>
          <a:r>
            <a:rPr lang="en-US" sz="1600" dirty="0" smtClean="0"/>
            <a:t>)</a:t>
          </a:r>
          <a:endParaRPr lang="bg-BG" sz="1600" dirty="0"/>
        </a:p>
      </dgm:t>
    </dgm:pt>
    <dgm:pt modelId="{A27C5DBA-15BD-4D54-8321-4E84518074DA}" type="parTrans" cxnId="{D42697A0-25F9-4D49-8C4B-ED8CEB94E634}">
      <dgm:prSet/>
      <dgm:spPr/>
      <dgm:t>
        <a:bodyPr/>
        <a:lstStyle/>
        <a:p>
          <a:endParaRPr lang="bg-BG" sz="1600"/>
        </a:p>
      </dgm:t>
    </dgm:pt>
    <dgm:pt modelId="{3C7E0595-144C-4AF2-836B-A2B6352353DB}" type="sibTrans" cxnId="{D42697A0-25F9-4D49-8C4B-ED8CEB94E634}">
      <dgm:prSet/>
      <dgm:spPr/>
      <dgm:t>
        <a:bodyPr/>
        <a:lstStyle/>
        <a:p>
          <a:endParaRPr lang="bg-BG" sz="1600"/>
        </a:p>
      </dgm:t>
    </dgm:pt>
    <dgm:pt modelId="{F3F7D93F-0C22-40C1-A77E-852BB3DCA270}">
      <dgm:prSet phldrT="[Text]" custT="1"/>
      <dgm:spPr/>
      <dgm:t>
        <a:bodyPr/>
        <a:lstStyle/>
        <a:p>
          <a:pPr algn="ctr"/>
          <a:r>
            <a:rPr lang="bg-BG" sz="1600" b="1" dirty="0" smtClean="0"/>
            <a:t>Облигатни анаероби</a:t>
          </a:r>
        </a:p>
        <a:p>
          <a:pPr algn="l"/>
          <a:r>
            <a:rPr lang="en-US" sz="1600" i="1" dirty="0" smtClean="0"/>
            <a:t>Fusobacterium</a:t>
          </a:r>
          <a:r>
            <a:rPr lang="bg-BG" sz="1600" i="1" dirty="0" smtClean="0"/>
            <a:t>,</a:t>
          </a:r>
          <a:r>
            <a:rPr lang="en-US" sz="1600" i="1" dirty="0" smtClean="0"/>
            <a:t> </a:t>
          </a:r>
          <a:r>
            <a:rPr lang="en-US" sz="1600" i="1" dirty="0" err="1" smtClean="0"/>
            <a:t>Bacteroides</a:t>
          </a:r>
          <a:r>
            <a:rPr lang="en-US" sz="1600" i="1" dirty="0" smtClean="0"/>
            <a:t> </a:t>
          </a:r>
          <a:r>
            <a:rPr lang="en-US" sz="1600" i="1" dirty="0" err="1" smtClean="0"/>
            <a:t>Prevotella</a:t>
          </a:r>
          <a:r>
            <a:rPr lang="en-US" sz="1600" i="1" dirty="0" smtClean="0"/>
            <a:t> </a:t>
          </a:r>
        </a:p>
        <a:p>
          <a:pPr algn="l"/>
          <a:r>
            <a:rPr lang="bg-BG" sz="1600" b="1" dirty="0" smtClean="0"/>
            <a:t>Аероби  - </a:t>
          </a:r>
          <a:r>
            <a:rPr lang="en-US" sz="1600" i="1" dirty="0" smtClean="0"/>
            <a:t>S. aureus</a:t>
          </a:r>
          <a:r>
            <a:rPr lang="bg-BG" sz="1600" i="1" dirty="0" smtClean="0"/>
            <a:t>,</a:t>
          </a:r>
        </a:p>
        <a:p>
          <a:pPr algn="l"/>
          <a:r>
            <a:rPr lang="en-US" sz="1600" i="1" dirty="0" err="1" smtClean="0"/>
            <a:t>Enterobacteriaceae</a:t>
          </a:r>
          <a:endParaRPr lang="bg-BG" sz="1600" i="1" dirty="0"/>
        </a:p>
      </dgm:t>
    </dgm:pt>
    <dgm:pt modelId="{2ED483CF-EA74-4CBE-AFDA-0D957F05F69C}" type="parTrans" cxnId="{F6847BF2-341E-4D9C-86D2-CF7A9300DA31}">
      <dgm:prSet/>
      <dgm:spPr/>
      <dgm:t>
        <a:bodyPr/>
        <a:lstStyle/>
        <a:p>
          <a:endParaRPr lang="bg-BG" sz="1600"/>
        </a:p>
      </dgm:t>
    </dgm:pt>
    <dgm:pt modelId="{A75CCE77-ED03-49DD-9933-77DF96AAF770}" type="sibTrans" cxnId="{F6847BF2-341E-4D9C-86D2-CF7A9300DA31}">
      <dgm:prSet/>
      <dgm:spPr/>
      <dgm:t>
        <a:bodyPr/>
        <a:lstStyle/>
        <a:p>
          <a:endParaRPr lang="bg-BG" sz="1600"/>
        </a:p>
      </dgm:t>
    </dgm:pt>
    <dgm:pt modelId="{5CA93B41-673F-4BCB-A329-0B2DB9150A55}">
      <dgm:prSet custT="1"/>
      <dgm:spPr/>
      <dgm:t>
        <a:bodyPr/>
        <a:lstStyle/>
        <a:p>
          <a:r>
            <a:rPr lang="bg-BG" sz="1600" dirty="0" smtClean="0"/>
            <a:t>Болниччно придобита</a:t>
          </a:r>
        </a:p>
        <a:p>
          <a:r>
            <a:rPr lang="bg-BG" sz="1600" dirty="0" smtClean="0"/>
            <a:t>Вентилаторно асоциирана</a:t>
          </a:r>
          <a:endParaRPr lang="bg-BG" sz="1600" dirty="0"/>
        </a:p>
      </dgm:t>
    </dgm:pt>
    <dgm:pt modelId="{3B0F53D5-FA67-4679-9FD4-FF7BF21601A1}" type="parTrans" cxnId="{5A936199-72A3-4187-9654-1474A5077C81}">
      <dgm:prSet/>
      <dgm:spPr/>
      <dgm:t>
        <a:bodyPr/>
        <a:lstStyle/>
        <a:p>
          <a:endParaRPr lang="bg-BG" sz="1600"/>
        </a:p>
      </dgm:t>
    </dgm:pt>
    <dgm:pt modelId="{D07346C8-EC75-4DDC-8366-5858178B1AAB}" type="sibTrans" cxnId="{5A936199-72A3-4187-9654-1474A5077C81}">
      <dgm:prSet/>
      <dgm:spPr/>
      <dgm:t>
        <a:bodyPr/>
        <a:lstStyle/>
        <a:p>
          <a:endParaRPr lang="bg-BG" sz="1600"/>
        </a:p>
      </dgm:t>
    </dgm:pt>
    <dgm:pt modelId="{B6FB0EF9-27BD-4C16-B1D4-40E6268DEABF}">
      <dgm:prSet custT="1"/>
      <dgm:spPr/>
      <dgm:t>
        <a:bodyPr/>
        <a:lstStyle/>
        <a:p>
          <a:r>
            <a:rPr lang="bg-BG" sz="1600" dirty="0" smtClean="0"/>
            <a:t>Грам </a:t>
          </a:r>
          <a:r>
            <a:rPr lang="en-US" sz="1600" dirty="0" smtClean="0"/>
            <a:t>(-)</a:t>
          </a:r>
          <a:r>
            <a:rPr lang="bg-BG" sz="1600" dirty="0" smtClean="0"/>
            <a:t> бактерии</a:t>
          </a:r>
          <a:endParaRPr lang="en-US" sz="1600" dirty="0" smtClean="0"/>
        </a:p>
        <a:p>
          <a:r>
            <a:rPr lang="en-US" sz="1600" i="1" dirty="0" smtClean="0"/>
            <a:t>P. aeruginosa</a:t>
          </a:r>
        </a:p>
        <a:p>
          <a:r>
            <a:rPr lang="en-US" sz="1600" i="1" dirty="0" err="1" smtClean="0"/>
            <a:t>Klebsiella</a:t>
          </a:r>
          <a:endParaRPr lang="en-US" sz="1600" i="1" dirty="0" smtClean="0"/>
        </a:p>
        <a:p>
          <a:r>
            <a:rPr lang="en-US" sz="1600" i="1" dirty="0" err="1" smtClean="0"/>
            <a:t>Serratia</a:t>
          </a:r>
          <a:endParaRPr lang="bg-BG" sz="1600" i="1" dirty="0"/>
        </a:p>
      </dgm:t>
    </dgm:pt>
    <dgm:pt modelId="{EAA8EB54-27EC-4465-9E56-B52B9A8AA3D7}" type="parTrans" cxnId="{4BFE1D5A-448B-461D-81CD-169DA215B718}">
      <dgm:prSet/>
      <dgm:spPr/>
      <dgm:t>
        <a:bodyPr/>
        <a:lstStyle/>
        <a:p>
          <a:endParaRPr lang="bg-BG" sz="1600"/>
        </a:p>
      </dgm:t>
    </dgm:pt>
    <dgm:pt modelId="{8694C01A-F486-4FB0-84CB-96DBDEEADE53}" type="sibTrans" cxnId="{4BFE1D5A-448B-461D-81CD-169DA215B718}">
      <dgm:prSet/>
      <dgm:spPr/>
      <dgm:t>
        <a:bodyPr/>
        <a:lstStyle/>
        <a:p>
          <a:endParaRPr lang="bg-BG" sz="1600"/>
        </a:p>
      </dgm:t>
    </dgm:pt>
    <dgm:pt modelId="{8BE79FA1-E4C8-4723-863C-9DADAF3CE00E}">
      <dgm:prSet phldrT="[Text]" custT="1"/>
      <dgm:spPr/>
      <dgm:t>
        <a:bodyPr/>
        <a:lstStyle/>
        <a:p>
          <a:r>
            <a:rPr lang="bg-BG" sz="1600" dirty="0" smtClean="0"/>
            <a:t>Етиология</a:t>
          </a:r>
          <a:endParaRPr lang="en-US" sz="1600" dirty="0" smtClean="0"/>
        </a:p>
      </dgm:t>
    </dgm:pt>
    <dgm:pt modelId="{7A774C24-E817-4D7F-8B07-4E7F0D285B7C}" type="sibTrans" cxnId="{D5605C0A-0EFC-46FE-AD9B-69CFEFAFFD1D}">
      <dgm:prSet/>
      <dgm:spPr/>
      <dgm:t>
        <a:bodyPr/>
        <a:lstStyle/>
        <a:p>
          <a:endParaRPr lang="bg-BG" sz="1600"/>
        </a:p>
      </dgm:t>
    </dgm:pt>
    <dgm:pt modelId="{5FAA0196-5146-4C54-B161-E12AF6E22A51}" type="parTrans" cxnId="{D5605C0A-0EFC-46FE-AD9B-69CFEFAFFD1D}">
      <dgm:prSet/>
      <dgm:spPr/>
      <dgm:t>
        <a:bodyPr/>
        <a:lstStyle/>
        <a:p>
          <a:endParaRPr lang="bg-BG" sz="1600"/>
        </a:p>
      </dgm:t>
    </dgm:pt>
    <dgm:pt modelId="{EA9D279B-B2B4-492A-80B6-163C9A14A0EE}" type="pres">
      <dgm:prSet presAssocID="{9861B50B-5DD6-4A44-B461-9268FA8409F2}" presName="hierChild1" presStyleCnt="0">
        <dgm:presLayoutVars>
          <dgm:chPref val="1"/>
          <dgm:dir/>
          <dgm:animOne val="branch"/>
          <dgm:animLvl val="lvl"/>
          <dgm:resizeHandles/>
        </dgm:presLayoutVars>
      </dgm:prSet>
      <dgm:spPr/>
      <dgm:t>
        <a:bodyPr/>
        <a:lstStyle/>
        <a:p>
          <a:endParaRPr lang="bg-BG"/>
        </a:p>
      </dgm:t>
    </dgm:pt>
    <dgm:pt modelId="{A18BBC24-E134-4B9A-BFAE-E35FA018D4EF}" type="pres">
      <dgm:prSet presAssocID="{8BE79FA1-E4C8-4723-863C-9DADAF3CE00E}" presName="hierRoot1" presStyleCnt="0"/>
      <dgm:spPr/>
    </dgm:pt>
    <dgm:pt modelId="{5B2FBF24-1738-4315-B372-43B322E34971}" type="pres">
      <dgm:prSet presAssocID="{8BE79FA1-E4C8-4723-863C-9DADAF3CE00E}" presName="composite" presStyleCnt="0"/>
      <dgm:spPr/>
    </dgm:pt>
    <dgm:pt modelId="{94A436D5-5C58-42D2-A9C4-EDE4810B2C54}" type="pres">
      <dgm:prSet presAssocID="{8BE79FA1-E4C8-4723-863C-9DADAF3CE00E}" presName="background" presStyleLbl="node0" presStyleIdx="0" presStyleCnt="1"/>
      <dgm:spPr/>
    </dgm:pt>
    <dgm:pt modelId="{624831D3-7003-496C-A2D0-06B4F9822AD3}" type="pres">
      <dgm:prSet presAssocID="{8BE79FA1-E4C8-4723-863C-9DADAF3CE00E}" presName="text" presStyleLbl="fgAcc0" presStyleIdx="0" presStyleCnt="1">
        <dgm:presLayoutVars>
          <dgm:chPref val="3"/>
        </dgm:presLayoutVars>
      </dgm:prSet>
      <dgm:spPr/>
      <dgm:t>
        <a:bodyPr/>
        <a:lstStyle/>
        <a:p>
          <a:endParaRPr lang="bg-BG"/>
        </a:p>
      </dgm:t>
    </dgm:pt>
    <dgm:pt modelId="{8F0CB63A-B233-47B4-BB56-1B1D53324490}" type="pres">
      <dgm:prSet presAssocID="{8BE79FA1-E4C8-4723-863C-9DADAF3CE00E}" presName="hierChild2" presStyleCnt="0"/>
      <dgm:spPr/>
    </dgm:pt>
    <dgm:pt modelId="{F4B3F7CA-372B-4224-963B-3D1C3AA520D3}" type="pres">
      <dgm:prSet presAssocID="{1EFA689A-5938-45F4-8093-837112756F52}" presName="Name10" presStyleLbl="parChTrans1D2" presStyleIdx="0" presStyleCnt="3"/>
      <dgm:spPr/>
      <dgm:t>
        <a:bodyPr/>
        <a:lstStyle/>
        <a:p>
          <a:endParaRPr lang="bg-BG"/>
        </a:p>
      </dgm:t>
    </dgm:pt>
    <dgm:pt modelId="{94D0BB33-B8B0-423B-BB53-CE8A47331964}" type="pres">
      <dgm:prSet presAssocID="{43722C51-8B3F-48A0-B079-298F6AFADDC7}" presName="hierRoot2" presStyleCnt="0"/>
      <dgm:spPr/>
    </dgm:pt>
    <dgm:pt modelId="{54D879CF-BECF-45A7-91AC-C19ACDFE786E}" type="pres">
      <dgm:prSet presAssocID="{43722C51-8B3F-48A0-B079-298F6AFADDC7}" presName="composite2" presStyleCnt="0"/>
      <dgm:spPr/>
    </dgm:pt>
    <dgm:pt modelId="{6477B99B-AEE0-4FC2-8A86-B2888158EBE0}" type="pres">
      <dgm:prSet presAssocID="{43722C51-8B3F-48A0-B079-298F6AFADDC7}" presName="background2" presStyleLbl="node2" presStyleIdx="0" presStyleCnt="3"/>
      <dgm:spPr/>
    </dgm:pt>
    <dgm:pt modelId="{C675D685-62D1-42D6-BB55-489AA57D12F2}" type="pres">
      <dgm:prSet presAssocID="{43722C51-8B3F-48A0-B079-298F6AFADDC7}" presName="text2" presStyleLbl="fgAcc2" presStyleIdx="0" presStyleCnt="3" custScaleX="113877">
        <dgm:presLayoutVars>
          <dgm:chPref val="3"/>
        </dgm:presLayoutVars>
      </dgm:prSet>
      <dgm:spPr/>
      <dgm:t>
        <a:bodyPr/>
        <a:lstStyle/>
        <a:p>
          <a:endParaRPr lang="bg-BG"/>
        </a:p>
      </dgm:t>
    </dgm:pt>
    <dgm:pt modelId="{C3E37B50-BB7E-452C-8C97-ABD314C8CAEF}" type="pres">
      <dgm:prSet presAssocID="{43722C51-8B3F-48A0-B079-298F6AFADDC7}" presName="hierChild3" presStyleCnt="0"/>
      <dgm:spPr/>
    </dgm:pt>
    <dgm:pt modelId="{ECC1526E-B8A9-4478-9D3B-B77F26707E2F}" type="pres">
      <dgm:prSet presAssocID="{3A75AC91-5FE4-42CD-B063-FC440182AF8F}" presName="Name17" presStyleLbl="parChTrans1D3" presStyleIdx="0" presStyleCnt="3"/>
      <dgm:spPr/>
      <dgm:t>
        <a:bodyPr/>
        <a:lstStyle/>
        <a:p>
          <a:endParaRPr lang="bg-BG"/>
        </a:p>
      </dgm:t>
    </dgm:pt>
    <dgm:pt modelId="{46ACA421-E661-4DCB-9EE8-41265EBDE65C}" type="pres">
      <dgm:prSet presAssocID="{507E2D70-53DC-4395-B923-B6C8806F4B70}" presName="hierRoot3" presStyleCnt="0"/>
      <dgm:spPr/>
    </dgm:pt>
    <dgm:pt modelId="{051F6507-E9B4-41EE-A546-969B7B0A54D9}" type="pres">
      <dgm:prSet presAssocID="{507E2D70-53DC-4395-B923-B6C8806F4B70}" presName="composite3" presStyleCnt="0"/>
      <dgm:spPr/>
    </dgm:pt>
    <dgm:pt modelId="{AAD739B6-C899-4B45-A476-EBFD1F8FA121}" type="pres">
      <dgm:prSet presAssocID="{507E2D70-53DC-4395-B923-B6C8806F4B70}" presName="background3" presStyleLbl="node3" presStyleIdx="0" presStyleCnt="3"/>
      <dgm:spPr/>
    </dgm:pt>
    <dgm:pt modelId="{62DE43DB-B78E-4355-A22A-7FFEC411D10C}" type="pres">
      <dgm:prSet presAssocID="{507E2D70-53DC-4395-B923-B6C8806F4B70}" presName="text3" presStyleLbl="fgAcc3" presStyleIdx="0" presStyleCnt="3" custLinFactNeighborX="-47510" custLinFactNeighborY="5729">
        <dgm:presLayoutVars>
          <dgm:chPref val="3"/>
        </dgm:presLayoutVars>
      </dgm:prSet>
      <dgm:spPr/>
      <dgm:t>
        <a:bodyPr/>
        <a:lstStyle/>
        <a:p>
          <a:endParaRPr lang="bg-BG"/>
        </a:p>
      </dgm:t>
    </dgm:pt>
    <dgm:pt modelId="{0983967A-0CB2-414A-9805-2FF4F0174B25}" type="pres">
      <dgm:prSet presAssocID="{507E2D70-53DC-4395-B923-B6C8806F4B70}" presName="hierChild4" presStyleCnt="0"/>
      <dgm:spPr/>
    </dgm:pt>
    <dgm:pt modelId="{4EFF2520-2C56-4D46-BED0-6DFDBCE9509E}" type="pres">
      <dgm:prSet presAssocID="{A27C5DBA-15BD-4D54-8321-4E84518074DA}" presName="Name10" presStyleLbl="parChTrans1D2" presStyleIdx="1" presStyleCnt="3"/>
      <dgm:spPr/>
      <dgm:t>
        <a:bodyPr/>
        <a:lstStyle/>
        <a:p>
          <a:endParaRPr lang="bg-BG"/>
        </a:p>
      </dgm:t>
    </dgm:pt>
    <dgm:pt modelId="{8AFC2FE5-FC9F-4BAE-8F65-9E968E082C37}" type="pres">
      <dgm:prSet presAssocID="{16B8DCEE-BDE8-4AFA-AE26-631817CEEF19}" presName="hierRoot2" presStyleCnt="0"/>
      <dgm:spPr/>
    </dgm:pt>
    <dgm:pt modelId="{D13E3A46-E2D3-4BE2-B709-85F5F17C14BC}" type="pres">
      <dgm:prSet presAssocID="{16B8DCEE-BDE8-4AFA-AE26-631817CEEF19}" presName="composite2" presStyleCnt="0"/>
      <dgm:spPr/>
    </dgm:pt>
    <dgm:pt modelId="{35B0F39D-12CE-4D98-A9E5-B16CA19A55BB}" type="pres">
      <dgm:prSet presAssocID="{16B8DCEE-BDE8-4AFA-AE26-631817CEEF19}" presName="background2" presStyleLbl="node2" presStyleIdx="1" presStyleCnt="3"/>
      <dgm:spPr/>
    </dgm:pt>
    <dgm:pt modelId="{8644833D-33F7-4CD7-A3B5-2A724436732D}" type="pres">
      <dgm:prSet presAssocID="{16B8DCEE-BDE8-4AFA-AE26-631817CEEF19}" presName="text2" presStyleLbl="fgAcc2" presStyleIdx="1" presStyleCnt="3" custScaleX="119820">
        <dgm:presLayoutVars>
          <dgm:chPref val="3"/>
        </dgm:presLayoutVars>
      </dgm:prSet>
      <dgm:spPr/>
      <dgm:t>
        <a:bodyPr/>
        <a:lstStyle/>
        <a:p>
          <a:endParaRPr lang="bg-BG"/>
        </a:p>
      </dgm:t>
    </dgm:pt>
    <dgm:pt modelId="{FBA02ED1-01B5-488C-BEE4-6D1DE732F2D9}" type="pres">
      <dgm:prSet presAssocID="{16B8DCEE-BDE8-4AFA-AE26-631817CEEF19}" presName="hierChild3" presStyleCnt="0"/>
      <dgm:spPr/>
    </dgm:pt>
    <dgm:pt modelId="{67F6AB84-26A9-45D4-B1F6-DB8B62E6310B}" type="pres">
      <dgm:prSet presAssocID="{2ED483CF-EA74-4CBE-AFDA-0D957F05F69C}" presName="Name17" presStyleLbl="parChTrans1D3" presStyleIdx="1" presStyleCnt="3"/>
      <dgm:spPr/>
      <dgm:t>
        <a:bodyPr/>
        <a:lstStyle/>
        <a:p>
          <a:endParaRPr lang="bg-BG"/>
        </a:p>
      </dgm:t>
    </dgm:pt>
    <dgm:pt modelId="{E1E63BFF-E072-44AE-BC5C-2A8F11C79351}" type="pres">
      <dgm:prSet presAssocID="{F3F7D93F-0C22-40C1-A77E-852BB3DCA270}" presName="hierRoot3" presStyleCnt="0"/>
      <dgm:spPr/>
    </dgm:pt>
    <dgm:pt modelId="{3D2EDFA4-480F-4A20-AA13-7EBEBF42831A}" type="pres">
      <dgm:prSet presAssocID="{F3F7D93F-0C22-40C1-A77E-852BB3DCA270}" presName="composite3" presStyleCnt="0"/>
      <dgm:spPr/>
    </dgm:pt>
    <dgm:pt modelId="{1C62F800-9E66-4906-BE6E-7FBD6FDFDCA4}" type="pres">
      <dgm:prSet presAssocID="{F3F7D93F-0C22-40C1-A77E-852BB3DCA270}" presName="background3" presStyleLbl="node3" presStyleIdx="1" presStyleCnt="3"/>
      <dgm:spPr/>
    </dgm:pt>
    <dgm:pt modelId="{69BD4ACF-034F-42B2-BF85-8550F57638E7}" type="pres">
      <dgm:prSet presAssocID="{F3F7D93F-0C22-40C1-A77E-852BB3DCA270}" presName="text3" presStyleLbl="fgAcc3" presStyleIdx="1" presStyleCnt="3" custScaleX="175606" custScaleY="166121" custLinFactNeighborX="-8722" custLinFactNeighborY="-10893">
        <dgm:presLayoutVars>
          <dgm:chPref val="3"/>
        </dgm:presLayoutVars>
      </dgm:prSet>
      <dgm:spPr/>
      <dgm:t>
        <a:bodyPr/>
        <a:lstStyle/>
        <a:p>
          <a:endParaRPr lang="bg-BG"/>
        </a:p>
      </dgm:t>
    </dgm:pt>
    <dgm:pt modelId="{5DD7176B-B96B-4AEA-85AA-EEF7961A7B34}" type="pres">
      <dgm:prSet presAssocID="{F3F7D93F-0C22-40C1-A77E-852BB3DCA270}" presName="hierChild4" presStyleCnt="0"/>
      <dgm:spPr/>
    </dgm:pt>
    <dgm:pt modelId="{E35D07B6-F2EC-4D41-A191-80569EDD9A46}" type="pres">
      <dgm:prSet presAssocID="{3B0F53D5-FA67-4679-9FD4-FF7BF21601A1}" presName="Name10" presStyleLbl="parChTrans1D2" presStyleIdx="2" presStyleCnt="3"/>
      <dgm:spPr/>
      <dgm:t>
        <a:bodyPr/>
        <a:lstStyle/>
        <a:p>
          <a:endParaRPr lang="bg-BG"/>
        </a:p>
      </dgm:t>
    </dgm:pt>
    <dgm:pt modelId="{4B5ED85B-F0D0-427C-BE2F-31E5D39A18CF}" type="pres">
      <dgm:prSet presAssocID="{5CA93B41-673F-4BCB-A329-0B2DB9150A55}" presName="hierRoot2" presStyleCnt="0"/>
      <dgm:spPr/>
    </dgm:pt>
    <dgm:pt modelId="{972C1204-366E-4F55-95BB-9BCFBFE490FD}" type="pres">
      <dgm:prSet presAssocID="{5CA93B41-673F-4BCB-A329-0B2DB9150A55}" presName="composite2" presStyleCnt="0"/>
      <dgm:spPr/>
    </dgm:pt>
    <dgm:pt modelId="{10EA3471-DC1B-4B36-8707-7B22CA8604F3}" type="pres">
      <dgm:prSet presAssocID="{5CA93B41-673F-4BCB-A329-0B2DB9150A55}" presName="background2" presStyleLbl="node2" presStyleIdx="2" presStyleCnt="3"/>
      <dgm:spPr/>
    </dgm:pt>
    <dgm:pt modelId="{6EC3C1AB-4DC5-4D57-9695-59E419145B3F}" type="pres">
      <dgm:prSet presAssocID="{5CA93B41-673F-4BCB-A329-0B2DB9150A55}" presName="text2" presStyleLbl="fgAcc2" presStyleIdx="2" presStyleCnt="3">
        <dgm:presLayoutVars>
          <dgm:chPref val="3"/>
        </dgm:presLayoutVars>
      </dgm:prSet>
      <dgm:spPr/>
      <dgm:t>
        <a:bodyPr/>
        <a:lstStyle/>
        <a:p>
          <a:endParaRPr lang="bg-BG"/>
        </a:p>
      </dgm:t>
    </dgm:pt>
    <dgm:pt modelId="{C582C246-0D20-442B-BED6-EF68D057D381}" type="pres">
      <dgm:prSet presAssocID="{5CA93B41-673F-4BCB-A329-0B2DB9150A55}" presName="hierChild3" presStyleCnt="0"/>
      <dgm:spPr/>
    </dgm:pt>
    <dgm:pt modelId="{1499C73B-24FB-45B2-82D3-607C1F1FDA84}" type="pres">
      <dgm:prSet presAssocID="{EAA8EB54-27EC-4465-9E56-B52B9A8AA3D7}" presName="Name17" presStyleLbl="parChTrans1D3" presStyleIdx="2" presStyleCnt="3"/>
      <dgm:spPr/>
      <dgm:t>
        <a:bodyPr/>
        <a:lstStyle/>
        <a:p>
          <a:endParaRPr lang="bg-BG"/>
        </a:p>
      </dgm:t>
    </dgm:pt>
    <dgm:pt modelId="{17659C49-1F8C-400E-8028-4CD309B0BC33}" type="pres">
      <dgm:prSet presAssocID="{B6FB0EF9-27BD-4C16-B1D4-40E6268DEABF}" presName="hierRoot3" presStyleCnt="0"/>
      <dgm:spPr/>
    </dgm:pt>
    <dgm:pt modelId="{3D2AE3F5-7015-4E0A-AC51-E55050793AB4}" type="pres">
      <dgm:prSet presAssocID="{B6FB0EF9-27BD-4C16-B1D4-40E6268DEABF}" presName="composite3" presStyleCnt="0"/>
      <dgm:spPr/>
    </dgm:pt>
    <dgm:pt modelId="{5C99F3FD-163B-47C3-86FC-B38619B42469}" type="pres">
      <dgm:prSet presAssocID="{B6FB0EF9-27BD-4C16-B1D4-40E6268DEABF}" presName="background3" presStyleLbl="node3" presStyleIdx="2" presStyleCnt="3"/>
      <dgm:spPr/>
    </dgm:pt>
    <dgm:pt modelId="{7D2211E6-30DC-4673-93BA-E8703F0DABEC}" type="pres">
      <dgm:prSet presAssocID="{B6FB0EF9-27BD-4C16-B1D4-40E6268DEABF}" presName="text3" presStyleLbl="fgAcc3" presStyleIdx="2" presStyleCnt="3" custScaleX="165289" custScaleY="141526" custLinFactNeighborX="16837" custLinFactNeighborY="4202">
        <dgm:presLayoutVars>
          <dgm:chPref val="3"/>
        </dgm:presLayoutVars>
      </dgm:prSet>
      <dgm:spPr/>
      <dgm:t>
        <a:bodyPr/>
        <a:lstStyle/>
        <a:p>
          <a:endParaRPr lang="bg-BG"/>
        </a:p>
      </dgm:t>
    </dgm:pt>
    <dgm:pt modelId="{2CA3E258-4F80-4E6F-8FD3-806267090F62}" type="pres">
      <dgm:prSet presAssocID="{B6FB0EF9-27BD-4C16-B1D4-40E6268DEABF}" presName="hierChild4" presStyleCnt="0"/>
      <dgm:spPr/>
    </dgm:pt>
  </dgm:ptLst>
  <dgm:cxnLst>
    <dgm:cxn modelId="{4E3C59CB-905E-4073-9637-F955E647E1F8}" type="presOf" srcId="{507E2D70-53DC-4395-B923-B6C8806F4B70}" destId="{62DE43DB-B78E-4355-A22A-7FFEC411D10C}" srcOrd="0" destOrd="0" presId="urn:microsoft.com/office/officeart/2005/8/layout/hierarchy1"/>
    <dgm:cxn modelId="{0F4D09D0-4694-4E95-BBB6-FB6E7A7407DC}" type="presOf" srcId="{8BE79FA1-E4C8-4723-863C-9DADAF3CE00E}" destId="{624831D3-7003-496C-A2D0-06B4F9822AD3}" srcOrd="0" destOrd="0" presId="urn:microsoft.com/office/officeart/2005/8/layout/hierarchy1"/>
    <dgm:cxn modelId="{3F8F0E1A-A827-47D9-A957-E9D807CFFB4F}" srcId="{8BE79FA1-E4C8-4723-863C-9DADAF3CE00E}" destId="{43722C51-8B3F-48A0-B079-298F6AFADDC7}" srcOrd="0" destOrd="0" parTransId="{1EFA689A-5938-45F4-8093-837112756F52}" sibTransId="{0691DD35-6C4F-4612-B0F3-914DC7B9A25A}"/>
    <dgm:cxn modelId="{9B86D1F2-5580-4E7B-938F-8D69DE628655}" type="presOf" srcId="{43722C51-8B3F-48A0-B079-298F6AFADDC7}" destId="{C675D685-62D1-42D6-BB55-489AA57D12F2}" srcOrd="0" destOrd="0" presId="urn:microsoft.com/office/officeart/2005/8/layout/hierarchy1"/>
    <dgm:cxn modelId="{A34CC6A1-3D3A-4BF9-966C-513ACDAC1A12}" type="presOf" srcId="{9861B50B-5DD6-4A44-B461-9268FA8409F2}" destId="{EA9D279B-B2B4-492A-80B6-163C9A14A0EE}" srcOrd="0" destOrd="0" presId="urn:microsoft.com/office/officeart/2005/8/layout/hierarchy1"/>
    <dgm:cxn modelId="{CCAA71FD-6385-40E3-8FE9-90F33BFBC67A}" srcId="{43722C51-8B3F-48A0-B079-298F6AFADDC7}" destId="{507E2D70-53DC-4395-B923-B6C8806F4B70}" srcOrd="0" destOrd="0" parTransId="{3A75AC91-5FE4-42CD-B063-FC440182AF8F}" sibTransId="{CBA391C3-B727-4B0E-9C1A-5E682882804F}"/>
    <dgm:cxn modelId="{4AA638EE-EEA1-42D1-A28A-79E653051DF5}" type="presOf" srcId="{3B0F53D5-FA67-4679-9FD4-FF7BF21601A1}" destId="{E35D07B6-F2EC-4D41-A191-80569EDD9A46}" srcOrd="0" destOrd="0" presId="urn:microsoft.com/office/officeart/2005/8/layout/hierarchy1"/>
    <dgm:cxn modelId="{212AE45F-55E5-432D-8BEB-074EB6BCC452}" type="presOf" srcId="{16B8DCEE-BDE8-4AFA-AE26-631817CEEF19}" destId="{8644833D-33F7-4CD7-A3B5-2A724436732D}" srcOrd="0" destOrd="0" presId="urn:microsoft.com/office/officeart/2005/8/layout/hierarchy1"/>
    <dgm:cxn modelId="{D42697A0-25F9-4D49-8C4B-ED8CEB94E634}" srcId="{8BE79FA1-E4C8-4723-863C-9DADAF3CE00E}" destId="{16B8DCEE-BDE8-4AFA-AE26-631817CEEF19}" srcOrd="1" destOrd="0" parTransId="{A27C5DBA-15BD-4D54-8321-4E84518074DA}" sibTransId="{3C7E0595-144C-4AF2-836B-A2B6352353DB}"/>
    <dgm:cxn modelId="{D5605C0A-0EFC-46FE-AD9B-69CFEFAFFD1D}" srcId="{9861B50B-5DD6-4A44-B461-9268FA8409F2}" destId="{8BE79FA1-E4C8-4723-863C-9DADAF3CE00E}" srcOrd="0" destOrd="0" parTransId="{5FAA0196-5146-4C54-B161-E12AF6E22A51}" sibTransId="{7A774C24-E817-4D7F-8B07-4E7F0D285B7C}"/>
    <dgm:cxn modelId="{71DB7AB5-04DF-40EA-BA11-8CCD2A8745CE}" type="presOf" srcId="{F3F7D93F-0C22-40C1-A77E-852BB3DCA270}" destId="{69BD4ACF-034F-42B2-BF85-8550F57638E7}" srcOrd="0" destOrd="0" presId="urn:microsoft.com/office/officeart/2005/8/layout/hierarchy1"/>
    <dgm:cxn modelId="{4BFE1D5A-448B-461D-81CD-169DA215B718}" srcId="{5CA93B41-673F-4BCB-A329-0B2DB9150A55}" destId="{B6FB0EF9-27BD-4C16-B1D4-40E6268DEABF}" srcOrd="0" destOrd="0" parTransId="{EAA8EB54-27EC-4465-9E56-B52B9A8AA3D7}" sibTransId="{8694C01A-F486-4FB0-84CB-96DBDEEADE53}"/>
    <dgm:cxn modelId="{DFCBBCFD-636A-4A8E-BCB1-D8FFDE4522B6}" type="presOf" srcId="{1EFA689A-5938-45F4-8093-837112756F52}" destId="{F4B3F7CA-372B-4224-963B-3D1C3AA520D3}" srcOrd="0" destOrd="0" presId="urn:microsoft.com/office/officeart/2005/8/layout/hierarchy1"/>
    <dgm:cxn modelId="{F723A3DF-A236-43D5-A142-D8523EE08A6E}" type="presOf" srcId="{2ED483CF-EA74-4CBE-AFDA-0D957F05F69C}" destId="{67F6AB84-26A9-45D4-B1F6-DB8B62E6310B}" srcOrd="0" destOrd="0" presId="urn:microsoft.com/office/officeart/2005/8/layout/hierarchy1"/>
    <dgm:cxn modelId="{E3A5FA77-0E38-4A8F-8D36-E5BE1017E9E3}" type="presOf" srcId="{5CA93B41-673F-4BCB-A329-0B2DB9150A55}" destId="{6EC3C1AB-4DC5-4D57-9695-59E419145B3F}" srcOrd="0" destOrd="0" presId="urn:microsoft.com/office/officeart/2005/8/layout/hierarchy1"/>
    <dgm:cxn modelId="{822A49F1-517A-4E62-A4F9-18AED4054DA7}" type="presOf" srcId="{3A75AC91-5FE4-42CD-B063-FC440182AF8F}" destId="{ECC1526E-B8A9-4478-9D3B-B77F26707E2F}" srcOrd="0" destOrd="0" presId="urn:microsoft.com/office/officeart/2005/8/layout/hierarchy1"/>
    <dgm:cxn modelId="{52B1805A-5270-4808-983C-D7E44E3A0970}" type="presOf" srcId="{B6FB0EF9-27BD-4C16-B1D4-40E6268DEABF}" destId="{7D2211E6-30DC-4673-93BA-E8703F0DABEC}" srcOrd="0" destOrd="0" presId="urn:microsoft.com/office/officeart/2005/8/layout/hierarchy1"/>
    <dgm:cxn modelId="{F6847BF2-341E-4D9C-86D2-CF7A9300DA31}" srcId="{16B8DCEE-BDE8-4AFA-AE26-631817CEEF19}" destId="{F3F7D93F-0C22-40C1-A77E-852BB3DCA270}" srcOrd="0" destOrd="0" parTransId="{2ED483CF-EA74-4CBE-AFDA-0D957F05F69C}" sibTransId="{A75CCE77-ED03-49DD-9933-77DF96AAF770}"/>
    <dgm:cxn modelId="{22D65AAF-E52F-4563-B0BC-F73A787CAECA}" type="presOf" srcId="{A27C5DBA-15BD-4D54-8321-4E84518074DA}" destId="{4EFF2520-2C56-4D46-BED0-6DFDBCE9509E}" srcOrd="0" destOrd="0" presId="urn:microsoft.com/office/officeart/2005/8/layout/hierarchy1"/>
    <dgm:cxn modelId="{8753BC8B-25FB-4BF1-8334-33D028FD92DF}" type="presOf" srcId="{EAA8EB54-27EC-4465-9E56-B52B9A8AA3D7}" destId="{1499C73B-24FB-45B2-82D3-607C1F1FDA84}" srcOrd="0" destOrd="0" presId="urn:microsoft.com/office/officeart/2005/8/layout/hierarchy1"/>
    <dgm:cxn modelId="{5A936199-72A3-4187-9654-1474A5077C81}" srcId="{8BE79FA1-E4C8-4723-863C-9DADAF3CE00E}" destId="{5CA93B41-673F-4BCB-A329-0B2DB9150A55}" srcOrd="2" destOrd="0" parTransId="{3B0F53D5-FA67-4679-9FD4-FF7BF21601A1}" sibTransId="{D07346C8-EC75-4DDC-8366-5858178B1AAB}"/>
    <dgm:cxn modelId="{046BEE65-E290-4AB2-AE29-4A9054C31E08}" type="presParOf" srcId="{EA9D279B-B2B4-492A-80B6-163C9A14A0EE}" destId="{A18BBC24-E134-4B9A-BFAE-E35FA018D4EF}" srcOrd="0" destOrd="0" presId="urn:microsoft.com/office/officeart/2005/8/layout/hierarchy1"/>
    <dgm:cxn modelId="{EC11812E-ECD3-4F98-B980-F25F542CF721}" type="presParOf" srcId="{A18BBC24-E134-4B9A-BFAE-E35FA018D4EF}" destId="{5B2FBF24-1738-4315-B372-43B322E34971}" srcOrd="0" destOrd="0" presId="urn:microsoft.com/office/officeart/2005/8/layout/hierarchy1"/>
    <dgm:cxn modelId="{A2F94387-3C7B-4C5B-83D4-75E6C2E98A76}" type="presParOf" srcId="{5B2FBF24-1738-4315-B372-43B322E34971}" destId="{94A436D5-5C58-42D2-A9C4-EDE4810B2C54}" srcOrd="0" destOrd="0" presId="urn:microsoft.com/office/officeart/2005/8/layout/hierarchy1"/>
    <dgm:cxn modelId="{361DFB0A-A210-4CF7-AEF6-FEBBCEE1E99A}" type="presParOf" srcId="{5B2FBF24-1738-4315-B372-43B322E34971}" destId="{624831D3-7003-496C-A2D0-06B4F9822AD3}" srcOrd="1" destOrd="0" presId="urn:microsoft.com/office/officeart/2005/8/layout/hierarchy1"/>
    <dgm:cxn modelId="{578FB961-A211-4D2D-815F-18B5977DC9FB}" type="presParOf" srcId="{A18BBC24-E134-4B9A-BFAE-E35FA018D4EF}" destId="{8F0CB63A-B233-47B4-BB56-1B1D53324490}" srcOrd="1" destOrd="0" presId="urn:microsoft.com/office/officeart/2005/8/layout/hierarchy1"/>
    <dgm:cxn modelId="{F43CB542-C5DB-4636-B84E-D32FC78DBE81}" type="presParOf" srcId="{8F0CB63A-B233-47B4-BB56-1B1D53324490}" destId="{F4B3F7CA-372B-4224-963B-3D1C3AA520D3}" srcOrd="0" destOrd="0" presId="urn:microsoft.com/office/officeart/2005/8/layout/hierarchy1"/>
    <dgm:cxn modelId="{F642DB2B-A709-40C8-BBE8-EAEAEDEDA51C}" type="presParOf" srcId="{8F0CB63A-B233-47B4-BB56-1B1D53324490}" destId="{94D0BB33-B8B0-423B-BB53-CE8A47331964}" srcOrd="1" destOrd="0" presId="urn:microsoft.com/office/officeart/2005/8/layout/hierarchy1"/>
    <dgm:cxn modelId="{26D0C89A-7101-4C85-A715-0029A1996641}" type="presParOf" srcId="{94D0BB33-B8B0-423B-BB53-CE8A47331964}" destId="{54D879CF-BECF-45A7-91AC-C19ACDFE786E}" srcOrd="0" destOrd="0" presId="urn:microsoft.com/office/officeart/2005/8/layout/hierarchy1"/>
    <dgm:cxn modelId="{D276A4DD-56E2-445A-A535-BB00A1EBDF9A}" type="presParOf" srcId="{54D879CF-BECF-45A7-91AC-C19ACDFE786E}" destId="{6477B99B-AEE0-4FC2-8A86-B2888158EBE0}" srcOrd="0" destOrd="0" presId="urn:microsoft.com/office/officeart/2005/8/layout/hierarchy1"/>
    <dgm:cxn modelId="{E053D247-A6DA-4438-BEA2-FC31B70CC7DE}" type="presParOf" srcId="{54D879CF-BECF-45A7-91AC-C19ACDFE786E}" destId="{C675D685-62D1-42D6-BB55-489AA57D12F2}" srcOrd="1" destOrd="0" presId="urn:microsoft.com/office/officeart/2005/8/layout/hierarchy1"/>
    <dgm:cxn modelId="{A4B840D7-13A5-4117-AA35-605D476C25D7}" type="presParOf" srcId="{94D0BB33-B8B0-423B-BB53-CE8A47331964}" destId="{C3E37B50-BB7E-452C-8C97-ABD314C8CAEF}" srcOrd="1" destOrd="0" presId="urn:microsoft.com/office/officeart/2005/8/layout/hierarchy1"/>
    <dgm:cxn modelId="{99EE3DD4-89BF-407F-99D2-6B3788D2EE6D}" type="presParOf" srcId="{C3E37B50-BB7E-452C-8C97-ABD314C8CAEF}" destId="{ECC1526E-B8A9-4478-9D3B-B77F26707E2F}" srcOrd="0" destOrd="0" presId="urn:microsoft.com/office/officeart/2005/8/layout/hierarchy1"/>
    <dgm:cxn modelId="{EF0930A3-5EEC-42CB-B64E-61A393CC463E}" type="presParOf" srcId="{C3E37B50-BB7E-452C-8C97-ABD314C8CAEF}" destId="{46ACA421-E661-4DCB-9EE8-41265EBDE65C}" srcOrd="1" destOrd="0" presId="urn:microsoft.com/office/officeart/2005/8/layout/hierarchy1"/>
    <dgm:cxn modelId="{AC3EABCB-2244-4784-A4DC-4E43E556A217}" type="presParOf" srcId="{46ACA421-E661-4DCB-9EE8-41265EBDE65C}" destId="{051F6507-E9B4-41EE-A546-969B7B0A54D9}" srcOrd="0" destOrd="0" presId="urn:microsoft.com/office/officeart/2005/8/layout/hierarchy1"/>
    <dgm:cxn modelId="{A64C4035-375C-4991-AB3D-F3084D810FCB}" type="presParOf" srcId="{051F6507-E9B4-41EE-A546-969B7B0A54D9}" destId="{AAD739B6-C899-4B45-A476-EBFD1F8FA121}" srcOrd="0" destOrd="0" presId="urn:microsoft.com/office/officeart/2005/8/layout/hierarchy1"/>
    <dgm:cxn modelId="{826D7BB4-FB50-4429-AB53-03C50D5F7AE6}" type="presParOf" srcId="{051F6507-E9B4-41EE-A546-969B7B0A54D9}" destId="{62DE43DB-B78E-4355-A22A-7FFEC411D10C}" srcOrd="1" destOrd="0" presId="urn:microsoft.com/office/officeart/2005/8/layout/hierarchy1"/>
    <dgm:cxn modelId="{28DB2BE3-49A8-4AF7-869B-40C5097CF4FC}" type="presParOf" srcId="{46ACA421-E661-4DCB-9EE8-41265EBDE65C}" destId="{0983967A-0CB2-414A-9805-2FF4F0174B25}" srcOrd="1" destOrd="0" presId="urn:microsoft.com/office/officeart/2005/8/layout/hierarchy1"/>
    <dgm:cxn modelId="{01958877-68F3-4569-8781-1ECA89E99AAD}" type="presParOf" srcId="{8F0CB63A-B233-47B4-BB56-1B1D53324490}" destId="{4EFF2520-2C56-4D46-BED0-6DFDBCE9509E}" srcOrd="2" destOrd="0" presId="urn:microsoft.com/office/officeart/2005/8/layout/hierarchy1"/>
    <dgm:cxn modelId="{F33A5FBD-500E-4C6E-B5FF-8729531758AB}" type="presParOf" srcId="{8F0CB63A-B233-47B4-BB56-1B1D53324490}" destId="{8AFC2FE5-FC9F-4BAE-8F65-9E968E082C37}" srcOrd="3" destOrd="0" presId="urn:microsoft.com/office/officeart/2005/8/layout/hierarchy1"/>
    <dgm:cxn modelId="{CC22F7EA-4D79-43D3-AEFD-526F91841ED2}" type="presParOf" srcId="{8AFC2FE5-FC9F-4BAE-8F65-9E968E082C37}" destId="{D13E3A46-E2D3-4BE2-B709-85F5F17C14BC}" srcOrd="0" destOrd="0" presId="urn:microsoft.com/office/officeart/2005/8/layout/hierarchy1"/>
    <dgm:cxn modelId="{203F2767-C5E7-4807-96ED-C24641DA0BE9}" type="presParOf" srcId="{D13E3A46-E2D3-4BE2-B709-85F5F17C14BC}" destId="{35B0F39D-12CE-4D98-A9E5-B16CA19A55BB}" srcOrd="0" destOrd="0" presId="urn:microsoft.com/office/officeart/2005/8/layout/hierarchy1"/>
    <dgm:cxn modelId="{31EA0E2B-EDAD-4933-9067-9968DB65BFE2}" type="presParOf" srcId="{D13E3A46-E2D3-4BE2-B709-85F5F17C14BC}" destId="{8644833D-33F7-4CD7-A3B5-2A724436732D}" srcOrd="1" destOrd="0" presId="urn:microsoft.com/office/officeart/2005/8/layout/hierarchy1"/>
    <dgm:cxn modelId="{38C4F584-29B2-4C93-A51D-F12A29278F89}" type="presParOf" srcId="{8AFC2FE5-FC9F-4BAE-8F65-9E968E082C37}" destId="{FBA02ED1-01B5-488C-BEE4-6D1DE732F2D9}" srcOrd="1" destOrd="0" presId="urn:microsoft.com/office/officeart/2005/8/layout/hierarchy1"/>
    <dgm:cxn modelId="{B3DCBADA-13FD-4866-B0CF-88E098F81B8C}" type="presParOf" srcId="{FBA02ED1-01B5-488C-BEE4-6D1DE732F2D9}" destId="{67F6AB84-26A9-45D4-B1F6-DB8B62E6310B}" srcOrd="0" destOrd="0" presId="urn:microsoft.com/office/officeart/2005/8/layout/hierarchy1"/>
    <dgm:cxn modelId="{B8561DA2-5251-4087-99C7-DCFDFAB99100}" type="presParOf" srcId="{FBA02ED1-01B5-488C-BEE4-6D1DE732F2D9}" destId="{E1E63BFF-E072-44AE-BC5C-2A8F11C79351}" srcOrd="1" destOrd="0" presId="urn:microsoft.com/office/officeart/2005/8/layout/hierarchy1"/>
    <dgm:cxn modelId="{8EE8907B-0F50-41A4-BE64-F1490808A63C}" type="presParOf" srcId="{E1E63BFF-E072-44AE-BC5C-2A8F11C79351}" destId="{3D2EDFA4-480F-4A20-AA13-7EBEBF42831A}" srcOrd="0" destOrd="0" presId="urn:microsoft.com/office/officeart/2005/8/layout/hierarchy1"/>
    <dgm:cxn modelId="{FDF70F0D-0D7A-4F8D-9E36-56DCACC1CB68}" type="presParOf" srcId="{3D2EDFA4-480F-4A20-AA13-7EBEBF42831A}" destId="{1C62F800-9E66-4906-BE6E-7FBD6FDFDCA4}" srcOrd="0" destOrd="0" presId="urn:microsoft.com/office/officeart/2005/8/layout/hierarchy1"/>
    <dgm:cxn modelId="{C821CC3F-6946-4871-B581-FA4C525DE3A0}" type="presParOf" srcId="{3D2EDFA4-480F-4A20-AA13-7EBEBF42831A}" destId="{69BD4ACF-034F-42B2-BF85-8550F57638E7}" srcOrd="1" destOrd="0" presId="urn:microsoft.com/office/officeart/2005/8/layout/hierarchy1"/>
    <dgm:cxn modelId="{ED51ABF3-68B2-45FD-933A-A2193CAC0541}" type="presParOf" srcId="{E1E63BFF-E072-44AE-BC5C-2A8F11C79351}" destId="{5DD7176B-B96B-4AEA-85AA-EEF7961A7B34}" srcOrd="1" destOrd="0" presId="urn:microsoft.com/office/officeart/2005/8/layout/hierarchy1"/>
    <dgm:cxn modelId="{B261A9EA-5D58-4AD8-ADC2-D6B8D81BFD33}" type="presParOf" srcId="{8F0CB63A-B233-47B4-BB56-1B1D53324490}" destId="{E35D07B6-F2EC-4D41-A191-80569EDD9A46}" srcOrd="4" destOrd="0" presId="urn:microsoft.com/office/officeart/2005/8/layout/hierarchy1"/>
    <dgm:cxn modelId="{9878FE5F-15D5-46E5-8377-D6A5894FF5B3}" type="presParOf" srcId="{8F0CB63A-B233-47B4-BB56-1B1D53324490}" destId="{4B5ED85B-F0D0-427C-BE2F-31E5D39A18CF}" srcOrd="5" destOrd="0" presId="urn:microsoft.com/office/officeart/2005/8/layout/hierarchy1"/>
    <dgm:cxn modelId="{6C707F8E-8DA6-4E5C-BF0D-8111F64D0BF0}" type="presParOf" srcId="{4B5ED85B-F0D0-427C-BE2F-31E5D39A18CF}" destId="{972C1204-366E-4F55-95BB-9BCFBFE490FD}" srcOrd="0" destOrd="0" presId="urn:microsoft.com/office/officeart/2005/8/layout/hierarchy1"/>
    <dgm:cxn modelId="{01B92067-DC02-4161-9FB6-9BC44B83BFA9}" type="presParOf" srcId="{972C1204-366E-4F55-95BB-9BCFBFE490FD}" destId="{10EA3471-DC1B-4B36-8707-7B22CA8604F3}" srcOrd="0" destOrd="0" presId="urn:microsoft.com/office/officeart/2005/8/layout/hierarchy1"/>
    <dgm:cxn modelId="{BE68C690-EEA4-47EC-A3BB-C0FF0C034113}" type="presParOf" srcId="{972C1204-366E-4F55-95BB-9BCFBFE490FD}" destId="{6EC3C1AB-4DC5-4D57-9695-59E419145B3F}" srcOrd="1" destOrd="0" presId="urn:microsoft.com/office/officeart/2005/8/layout/hierarchy1"/>
    <dgm:cxn modelId="{8C56F210-4C38-425F-B027-63381EBEFF95}" type="presParOf" srcId="{4B5ED85B-F0D0-427C-BE2F-31E5D39A18CF}" destId="{C582C246-0D20-442B-BED6-EF68D057D381}" srcOrd="1" destOrd="0" presId="urn:microsoft.com/office/officeart/2005/8/layout/hierarchy1"/>
    <dgm:cxn modelId="{185946EB-2183-4934-8757-2B703FC79DF3}" type="presParOf" srcId="{C582C246-0D20-442B-BED6-EF68D057D381}" destId="{1499C73B-24FB-45B2-82D3-607C1F1FDA84}" srcOrd="0" destOrd="0" presId="urn:microsoft.com/office/officeart/2005/8/layout/hierarchy1"/>
    <dgm:cxn modelId="{9A11A588-7B97-4109-8FA9-48C5A6A005AD}" type="presParOf" srcId="{C582C246-0D20-442B-BED6-EF68D057D381}" destId="{17659C49-1F8C-400E-8028-4CD309B0BC33}" srcOrd="1" destOrd="0" presId="urn:microsoft.com/office/officeart/2005/8/layout/hierarchy1"/>
    <dgm:cxn modelId="{AD99AA9F-F8C7-4F55-AE40-5FA50D433961}" type="presParOf" srcId="{17659C49-1F8C-400E-8028-4CD309B0BC33}" destId="{3D2AE3F5-7015-4E0A-AC51-E55050793AB4}" srcOrd="0" destOrd="0" presId="urn:microsoft.com/office/officeart/2005/8/layout/hierarchy1"/>
    <dgm:cxn modelId="{56CAE7F1-AB54-4E15-A2F4-F0825A869A09}" type="presParOf" srcId="{3D2AE3F5-7015-4E0A-AC51-E55050793AB4}" destId="{5C99F3FD-163B-47C3-86FC-B38619B42469}" srcOrd="0" destOrd="0" presId="urn:microsoft.com/office/officeart/2005/8/layout/hierarchy1"/>
    <dgm:cxn modelId="{DE89CEE5-C977-41C2-952B-665577168E75}" type="presParOf" srcId="{3D2AE3F5-7015-4E0A-AC51-E55050793AB4}" destId="{7D2211E6-30DC-4673-93BA-E8703F0DABEC}" srcOrd="1" destOrd="0" presId="urn:microsoft.com/office/officeart/2005/8/layout/hierarchy1"/>
    <dgm:cxn modelId="{0110A9B0-9D67-4845-A2D6-00AC648F72EE}" type="presParOf" srcId="{17659C49-1F8C-400E-8028-4CD309B0BC33}" destId="{2CA3E258-4F80-4E6F-8FD3-806267090F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6DE6F9-D33E-4C65-A694-615DC93283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bg-BG"/>
        </a:p>
      </dgm:t>
    </dgm:pt>
    <dgm:pt modelId="{C9799539-C15C-4C3F-8694-2308B82E12C2}">
      <dgm:prSet phldrT="[Text]"/>
      <dgm:spPr/>
      <dgm:t>
        <a:bodyPr/>
        <a:lstStyle/>
        <a:p>
          <a:r>
            <a:rPr lang="bg-BG" dirty="0" smtClean="0">
              <a:solidFill>
                <a:schemeClr val="bg1">
                  <a:lumMod val="50000"/>
                </a:schemeClr>
              </a:solidFill>
            </a:rPr>
            <a:t>Болнично придобита </a:t>
          </a:r>
          <a:r>
            <a:rPr lang="en-US" dirty="0" smtClean="0">
              <a:solidFill>
                <a:schemeClr val="bg1">
                  <a:lumMod val="50000"/>
                </a:schemeClr>
              </a:solidFill>
            </a:rPr>
            <a:t>(HAP )</a:t>
          </a:r>
          <a:endParaRPr lang="bg-BG" dirty="0">
            <a:solidFill>
              <a:schemeClr val="bg1">
                <a:lumMod val="50000"/>
              </a:schemeClr>
            </a:solidFill>
          </a:endParaRPr>
        </a:p>
      </dgm:t>
    </dgm:pt>
    <dgm:pt modelId="{5A18975E-B7B5-459D-9AFB-40A459988009}" type="parTrans" cxnId="{4D16F9A6-C2E0-4E07-A08B-7D702FAC0AAC}">
      <dgm:prSet/>
      <dgm:spPr/>
      <dgm:t>
        <a:bodyPr/>
        <a:lstStyle/>
        <a:p>
          <a:endParaRPr lang="bg-BG"/>
        </a:p>
      </dgm:t>
    </dgm:pt>
    <dgm:pt modelId="{438CC12B-788E-4CB0-9780-735B2D18E9AF}" type="sibTrans" cxnId="{4D16F9A6-C2E0-4E07-A08B-7D702FAC0AAC}">
      <dgm:prSet/>
      <dgm:spPr/>
      <dgm:t>
        <a:bodyPr/>
        <a:lstStyle/>
        <a:p>
          <a:endParaRPr lang="bg-BG"/>
        </a:p>
      </dgm:t>
    </dgm:pt>
    <dgm:pt modelId="{E796522F-FFD2-4C85-8A30-B7B3D5B21A37}">
      <dgm:prSet phldrT="[Text]" custT="1"/>
      <dgm:spPr/>
      <dgm:t>
        <a:bodyPr/>
        <a:lstStyle/>
        <a:p>
          <a:r>
            <a:rPr lang="bg-BG" sz="2400" dirty="0" smtClean="0">
              <a:solidFill>
                <a:schemeClr val="bg1">
                  <a:lumMod val="95000"/>
                </a:schemeClr>
              </a:solidFill>
            </a:rPr>
            <a:t>придобита след 48-ми час от приема в болница</a:t>
          </a:r>
          <a:endParaRPr lang="bg-BG" sz="2400" dirty="0">
            <a:solidFill>
              <a:schemeClr val="bg1">
                <a:lumMod val="95000"/>
              </a:schemeClr>
            </a:solidFill>
          </a:endParaRPr>
        </a:p>
      </dgm:t>
    </dgm:pt>
    <dgm:pt modelId="{56443A48-4DEB-431A-A113-6AED7341AA05}" type="parTrans" cxnId="{6A45A103-E741-40DF-9355-DA03D1E5E360}">
      <dgm:prSet/>
      <dgm:spPr/>
      <dgm:t>
        <a:bodyPr/>
        <a:lstStyle/>
        <a:p>
          <a:endParaRPr lang="bg-BG"/>
        </a:p>
      </dgm:t>
    </dgm:pt>
    <dgm:pt modelId="{876FA3B6-76BA-476A-9343-2E4A77F5101D}" type="sibTrans" cxnId="{6A45A103-E741-40DF-9355-DA03D1E5E360}">
      <dgm:prSet/>
      <dgm:spPr/>
      <dgm:t>
        <a:bodyPr/>
        <a:lstStyle/>
        <a:p>
          <a:endParaRPr lang="bg-BG"/>
        </a:p>
      </dgm:t>
    </dgm:pt>
    <dgm:pt modelId="{46D32B4E-3FDA-403F-A706-A35B525A2C48}">
      <dgm:prSet phldrT="[Text]" phldr="1" custT="1"/>
      <dgm:spPr/>
      <dgm:t>
        <a:bodyPr/>
        <a:lstStyle/>
        <a:p>
          <a:endParaRPr lang="bg-BG" sz="2000" dirty="0"/>
        </a:p>
      </dgm:t>
    </dgm:pt>
    <dgm:pt modelId="{33AE5F51-58FA-4C14-A7E7-A71C1FF0A93B}" type="parTrans" cxnId="{E030E9FB-8F74-4CA4-8277-B665B9869179}">
      <dgm:prSet/>
      <dgm:spPr/>
      <dgm:t>
        <a:bodyPr/>
        <a:lstStyle/>
        <a:p>
          <a:endParaRPr lang="bg-BG"/>
        </a:p>
      </dgm:t>
    </dgm:pt>
    <dgm:pt modelId="{D252BC93-9DFA-499E-AD2D-9C07AC2FD0C7}" type="sibTrans" cxnId="{E030E9FB-8F74-4CA4-8277-B665B9869179}">
      <dgm:prSet/>
      <dgm:spPr/>
      <dgm:t>
        <a:bodyPr/>
        <a:lstStyle/>
        <a:p>
          <a:endParaRPr lang="bg-BG"/>
        </a:p>
      </dgm:t>
    </dgm:pt>
    <dgm:pt modelId="{08303331-FBE0-4998-A83D-04825FB538AD}">
      <dgm:prSet phldrT="[Text]"/>
      <dgm:spPr/>
      <dgm:t>
        <a:bodyPr/>
        <a:lstStyle/>
        <a:p>
          <a:r>
            <a:rPr lang="bg-BG" dirty="0" smtClean="0"/>
            <a:t>Вентилаторно асоциирана пневмония </a:t>
          </a:r>
          <a:r>
            <a:rPr lang="en-US" dirty="0" smtClean="0"/>
            <a:t> (VAP)</a:t>
          </a:r>
          <a:endParaRPr lang="bg-BG" dirty="0"/>
        </a:p>
      </dgm:t>
    </dgm:pt>
    <dgm:pt modelId="{C2A70760-668C-4C5F-8CB4-2D6A853FBA7A}" type="parTrans" cxnId="{0F2E6B2D-2A37-45F9-97D4-76389EF4E95A}">
      <dgm:prSet/>
      <dgm:spPr/>
      <dgm:t>
        <a:bodyPr/>
        <a:lstStyle/>
        <a:p>
          <a:endParaRPr lang="bg-BG"/>
        </a:p>
      </dgm:t>
    </dgm:pt>
    <dgm:pt modelId="{592B3CFB-1C5F-42D3-80F8-1E1FC32B5A55}" type="sibTrans" cxnId="{0F2E6B2D-2A37-45F9-97D4-76389EF4E95A}">
      <dgm:prSet/>
      <dgm:spPr/>
      <dgm:t>
        <a:bodyPr/>
        <a:lstStyle/>
        <a:p>
          <a:endParaRPr lang="bg-BG"/>
        </a:p>
      </dgm:t>
    </dgm:pt>
    <dgm:pt modelId="{B4B1C5B4-BC63-4B7F-ADA8-984B4705AF14}">
      <dgm:prSet phldrT="[Text]" custT="1"/>
      <dgm:spPr/>
      <dgm:t>
        <a:bodyPr/>
        <a:lstStyle/>
        <a:p>
          <a:r>
            <a:rPr lang="bg-BG" sz="2400" dirty="0" smtClean="0"/>
            <a:t>възниква </a:t>
          </a:r>
          <a:r>
            <a:rPr lang="en-US" sz="2400" dirty="0" smtClean="0"/>
            <a:t>&gt;</a:t>
          </a:r>
          <a:r>
            <a:rPr lang="bg-BG" sz="2400" dirty="0" smtClean="0"/>
            <a:t>48 часа до 72-ри час след ендотрахеална интубация</a:t>
          </a:r>
          <a:endParaRPr lang="bg-BG" sz="2400" dirty="0"/>
        </a:p>
      </dgm:t>
    </dgm:pt>
    <dgm:pt modelId="{FC7E6281-734E-4D8A-BFBC-25E1AAAEF6BF}" type="parTrans" cxnId="{04864597-62BC-4BD2-8722-B8C20EF5B59E}">
      <dgm:prSet/>
      <dgm:spPr/>
      <dgm:t>
        <a:bodyPr/>
        <a:lstStyle/>
        <a:p>
          <a:endParaRPr lang="bg-BG"/>
        </a:p>
      </dgm:t>
    </dgm:pt>
    <dgm:pt modelId="{8C9B2A33-422A-4293-AE2B-F52095539AAF}" type="sibTrans" cxnId="{04864597-62BC-4BD2-8722-B8C20EF5B59E}">
      <dgm:prSet/>
      <dgm:spPr/>
      <dgm:t>
        <a:bodyPr/>
        <a:lstStyle/>
        <a:p>
          <a:endParaRPr lang="bg-BG"/>
        </a:p>
      </dgm:t>
    </dgm:pt>
    <dgm:pt modelId="{12A74966-2BD3-4D27-B58C-1AEBE93AB5A7}">
      <dgm:prSet phldrT="[Text]" phldr="1"/>
      <dgm:spPr/>
      <dgm:t>
        <a:bodyPr/>
        <a:lstStyle/>
        <a:p>
          <a:endParaRPr lang="bg-BG" sz="1400" dirty="0"/>
        </a:p>
      </dgm:t>
    </dgm:pt>
    <dgm:pt modelId="{3EC0D211-8A7D-4FE7-989F-25733DBDAFD1}" type="parTrans" cxnId="{E65BDEBA-39F5-4210-9DC7-91D44F2028B1}">
      <dgm:prSet/>
      <dgm:spPr/>
      <dgm:t>
        <a:bodyPr/>
        <a:lstStyle/>
        <a:p>
          <a:endParaRPr lang="bg-BG"/>
        </a:p>
      </dgm:t>
    </dgm:pt>
    <dgm:pt modelId="{5B6657BA-59A0-4CE8-ADC5-5A10F28282F0}" type="sibTrans" cxnId="{E65BDEBA-39F5-4210-9DC7-91D44F2028B1}">
      <dgm:prSet/>
      <dgm:spPr/>
      <dgm:t>
        <a:bodyPr/>
        <a:lstStyle/>
        <a:p>
          <a:endParaRPr lang="bg-BG"/>
        </a:p>
      </dgm:t>
    </dgm:pt>
    <dgm:pt modelId="{AFC3E659-8458-4187-B7C5-A9C9ECF36302}">
      <dgm:prSet/>
      <dgm:spPr/>
      <dgm:t>
        <a:bodyPr/>
        <a:lstStyle/>
        <a:p>
          <a:endParaRPr lang="bg-BG" sz="1400"/>
        </a:p>
      </dgm:t>
    </dgm:pt>
    <dgm:pt modelId="{48054DB3-CB39-4D87-9669-5632F97CECF1}" type="parTrans" cxnId="{A9609CF2-1DCE-4A9D-A94E-2C07DE9969FF}">
      <dgm:prSet/>
      <dgm:spPr/>
      <dgm:t>
        <a:bodyPr/>
        <a:lstStyle/>
        <a:p>
          <a:endParaRPr lang="bg-BG"/>
        </a:p>
      </dgm:t>
    </dgm:pt>
    <dgm:pt modelId="{E8B0B845-01AC-4134-AE52-79F98C497A0E}" type="sibTrans" cxnId="{A9609CF2-1DCE-4A9D-A94E-2C07DE9969FF}">
      <dgm:prSet/>
      <dgm:spPr/>
      <dgm:t>
        <a:bodyPr/>
        <a:lstStyle/>
        <a:p>
          <a:endParaRPr lang="bg-BG"/>
        </a:p>
      </dgm:t>
    </dgm:pt>
    <dgm:pt modelId="{FC53D356-A6FB-489B-ACA7-B7F246CA0E59}">
      <dgm:prSet/>
      <dgm:spPr/>
      <dgm:t>
        <a:bodyPr/>
        <a:lstStyle/>
        <a:p>
          <a:endParaRPr lang="bg-BG" sz="1400"/>
        </a:p>
      </dgm:t>
    </dgm:pt>
    <dgm:pt modelId="{FCF7D815-760B-4582-ADDC-15C7131ACDBA}" type="parTrans" cxnId="{090260E6-D019-4EB7-A50A-A8BAF8469C77}">
      <dgm:prSet/>
      <dgm:spPr/>
      <dgm:t>
        <a:bodyPr/>
        <a:lstStyle/>
        <a:p>
          <a:endParaRPr lang="bg-BG"/>
        </a:p>
      </dgm:t>
    </dgm:pt>
    <dgm:pt modelId="{653DBCA3-C490-4563-847B-D1C990E88426}" type="sibTrans" cxnId="{090260E6-D019-4EB7-A50A-A8BAF8469C77}">
      <dgm:prSet/>
      <dgm:spPr/>
      <dgm:t>
        <a:bodyPr/>
        <a:lstStyle/>
        <a:p>
          <a:endParaRPr lang="bg-BG"/>
        </a:p>
      </dgm:t>
    </dgm:pt>
    <dgm:pt modelId="{F8791489-BD6A-4294-A5FD-8D545FD64847}">
      <dgm:prSet/>
      <dgm:spPr/>
      <dgm:t>
        <a:bodyPr/>
        <a:lstStyle/>
        <a:p>
          <a:r>
            <a:rPr lang="bg-BG" dirty="0" smtClean="0">
              <a:solidFill>
                <a:schemeClr val="bg1"/>
              </a:solidFill>
            </a:rPr>
            <a:t>Пневмония, свързана със здравни грижи </a:t>
          </a:r>
          <a:r>
            <a:rPr lang="en-US" dirty="0" smtClean="0">
              <a:solidFill>
                <a:schemeClr val="bg1"/>
              </a:solidFill>
            </a:rPr>
            <a:t>(HCAP)</a:t>
          </a:r>
          <a:endParaRPr lang="bg-BG" dirty="0">
            <a:solidFill>
              <a:schemeClr val="bg1"/>
            </a:solidFill>
          </a:endParaRPr>
        </a:p>
      </dgm:t>
    </dgm:pt>
    <dgm:pt modelId="{DDBCDEF5-50F6-4BE4-B2F0-81B95483664E}" type="parTrans" cxnId="{27168D52-C1A0-404D-8738-7126D06BB7C8}">
      <dgm:prSet/>
      <dgm:spPr/>
      <dgm:t>
        <a:bodyPr/>
        <a:lstStyle/>
        <a:p>
          <a:endParaRPr lang="bg-BG"/>
        </a:p>
      </dgm:t>
    </dgm:pt>
    <dgm:pt modelId="{D8FACB8E-A103-4867-BF23-80A79FE4A83C}" type="sibTrans" cxnId="{27168D52-C1A0-404D-8738-7126D06BB7C8}">
      <dgm:prSet/>
      <dgm:spPr/>
      <dgm:t>
        <a:bodyPr/>
        <a:lstStyle/>
        <a:p>
          <a:endParaRPr lang="bg-BG"/>
        </a:p>
      </dgm:t>
    </dgm:pt>
    <dgm:pt modelId="{C31BDE9A-8132-4845-BB23-C2BDFC3C14D9}">
      <dgm:prSet custT="1"/>
      <dgm:spPr/>
      <dgm:t>
        <a:bodyPr/>
        <a:lstStyle/>
        <a:p>
          <a:r>
            <a:rPr lang="bg-BG" sz="1800" dirty="0" smtClean="0"/>
            <a:t>Приет по спешност по различни причини за поне 2 дни. В рамките на 90 дни от приема</a:t>
          </a:r>
          <a:endParaRPr lang="bg-BG" sz="1800" dirty="0"/>
        </a:p>
      </dgm:t>
    </dgm:pt>
    <dgm:pt modelId="{C5644C63-76DF-4F6D-A6FD-CFAE3EA7BA37}" type="parTrans" cxnId="{ADA25E46-1698-490C-9F07-D9401DA80EEC}">
      <dgm:prSet/>
      <dgm:spPr/>
      <dgm:t>
        <a:bodyPr/>
        <a:lstStyle/>
        <a:p>
          <a:endParaRPr lang="bg-BG"/>
        </a:p>
      </dgm:t>
    </dgm:pt>
    <dgm:pt modelId="{816B3A96-BD59-443C-BAF8-6952F078ACF6}" type="sibTrans" cxnId="{ADA25E46-1698-490C-9F07-D9401DA80EEC}">
      <dgm:prSet/>
      <dgm:spPr/>
      <dgm:t>
        <a:bodyPr/>
        <a:lstStyle/>
        <a:p>
          <a:endParaRPr lang="bg-BG"/>
        </a:p>
      </dgm:t>
    </dgm:pt>
    <dgm:pt modelId="{B865DF96-EA03-459D-AC2E-19A2C4E3F122}">
      <dgm:prSet custT="1"/>
      <dgm:spPr/>
      <dgm:t>
        <a:bodyPr/>
        <a:lstStyle/>
        <a:p>
          <a:r>
            <a:rPr lang="en-US" sz="1800" dirty="0" smtClean="0"/>
            <a:t>IV</a:t>
          </a:r>
          <a:r>
            <a:rPr lang="bg-BG" sz="1800" dirty="0" smtClean="0"/>
            <a:t> антибиотик, химиотерапия, оработка на рани - в рамките на 30 дни след това</a:t>
          </a:r>
        </a:p>
      </dgm:t>
    </dgm:pt>
    <dgm:pt modelId="{6A127B0A-77C9-456E-AA13-F9EAE5484364}" type="parTrans" cxnId="{076112A2-803E-4442-B3B8-859CA8AFC830}">
      <dgm:prSet/>
      <dgm:spPr/>
      <dgm:t>
        <a:bodyPr/>
        <a:lstStyle/>
        <a:p>
          <a:endParaRPr lang="bg-BG"/>
        </a:p>
      </dgm:t>
    </dgm:pt>
    <dgm:pt modelId="{64E88021-939A-4303-A271-8EB2C6793E7B}" type="sibTrans" cxnId="{076112A2-803E-4442-B3B8-859CA8AFC830}">
      <dgm:prSet/>
      <dgm:spPr/>
      <dgm:t>
        <a:bodyPr/>
        <a:lstStyle/>
        <a:p>
          <a:endParaRPr lang="bg-BG"/>
        </a:p>
      </dgm:t>
    </dgm:pt>
    <dgm:pt modelId="{40445AB2-0DEA-4CE1-92B0-7E33A046CC1F}">
      <dgm:prSet custT="1"/>
      <dgm:spPr/>
      <dgm:t>
        <a:bodyPr/>
        <a:lstStyle/>
        <a:p>
          <a:r>
            <a:rPr lang="bg-BG" sz="1800" dirty="0" smtClean="0"/>
            <a:t>Лекуван в хемодиализа</a:t>
          </a:r>
          <a:endParaRPr lang="bg-BG" sz="1800" dirty="0"/>
        </a:p>
      </dgm:t>
    </dgm:pt>
    <dgm:pt modelId="{D6C02EE8-844C-4E2A-B254-A623DA791AE5}" type="parTrans" cxnId="{B7278DEB-31DD-4A21-B5C7-E53B7A748D58}">
      <dgm:prSet/>
      <dgm:spPr/>
      <dgm:t>
        <a:bodyPr/>
        <a:lstStyle/>
        <a:p>
          <a:endParaRPr lang="bg-BG"/>
        </a:p>
      </dgm:t>
    </dgm:pt>
    <dgm:pt modelId="{9E7ACAC5-E638-420C-85D5-98774B92DCAC}" type="sibTrans" cxnId="{B7278DEB-31DD-4A21-B5C7-E53B7A748D58}">
      <dgm:prSet/>
      <dgm:spPr/>
      <dgm:t>
        <a:bodyPr/>
        <a:lstStyle/>
        <a:p>
          <a:endParaRPr lang="bg-BG"/>
        </a:p>
      </dgm:t>
    </dgm:pt>
    <dgm:pt modelId="{6D3397E9-72AB-46F4-B2BB-6C77C5950521}" type="pres">
      <dgm:prSet presAssocID="{D26DE6F9-D33E-4C65-A694-615DC932839E}" presName="Name0" presStyleCnt="0">
        <dgm:presLayoutVars>
          <dgm:dir/>
          <dgm:animLvl val="lvl"/>
          <dgm:resizeHandles/>
        </dgm:presLayoutVars>
      </dgm:prSet>
      <dgm:spPr/>
      <dgm:t>
        <a:bodyPr/>
        <a:lstStyle/>
        <a:p>
          <a:endParaRPr lang="bg-BG"/>
        </a:p>
      </dgm:t>
    </dgm:pt>
    <dgm:pt modelId="{71DEBC9D-7D8D-483B-B75E-C38B474AD9A5}" type="pres">
      <dgm:prSet presAssocID="{C9799539-C15C-4C3F-8694-2308B82E12C2}" presName="linNode" presStyleCnt="0"/>
      <dgm:spPr/>
    </dgm:pt>
    <dgm:pt modelId="{02CF260D-C38E-44B8-9436-16E7546165DE}" type="pres">
      <dgm:prSet presAssocID="{C9799539-C15C-4C3F-8694-2308B82E12C2}" presName="parentShp" presStyleLbl="node1" presStyleIdx="0" presStyleCnt="3">
        <dgm:presLayoutVars>
          <dgm:bulletEnabled val="1"/>
        </dgm:presLayoutVars>
      </dgm:prSet>
      <dgm:spPr/>
      <dgm:t>
        <a:bodyPr/>
        <a:lstStyle/>
        <a:p>
          <a:endParaRPr lang="bg-BG"/>
        </a:p>
      </dgm:t>
    </dgm:pt>
    <dgm:pt modelId="{FA44E1D2-6299-4936-8E37-9DE448DF5783}" type="pres">
      <dgm:prSet presAssocID="{C9799539-C15C-4C3F-8694-2308B82E12C2}" presName="childShp" presStyleLbl="bgAccFollowNode1" presStyleIdx="0" presStyleCnt="3" custScaleY="112202">
        <dgm:presLayoutVars>
          <dgm:bulletEnabled val="1"/>
        </dgm:presLayoutVars>
      </dgm:prSet>
      <dgm:spPr/>
      <dgm:t>
        <a:bodyPr/>
        <a:lstStyle/>
        <a:p>
          <a:endParaRPr lang="bg-BG"/>
        </a:p>
      </dgm:t>
    </dgm:pt>
    <dgm:pt modelId="{85754328-F4CA-4C8B-8CA4-C555C5C765A2}" type="pres">
      <dgm:prSet presAssocID="{438CC12B-788E-4CB0-9780-735B2D18E9AF}" presName="spacing" presStyleCnt="0"/>
      <dgm:spPr/>
    </dgm:pt>
    <dgm:pt modelId="{3AC3D5C3-3B2D-49C7-8F77-D11277033FE0}" type="pres">
      <dgm:prSet presAssocID="{08303331-FBE0-4998-A83D-04825FB538AD}" presName="linNode" presStyleCnt="0"/>
      <dgm:spPr/>
    </dgm:pt>
    <dgm:pt modelId="{4D253F36-31D3-4297-B469-B85A8F478A30}" type="pres">
      <dgm:prSet presAssocID="{08303331-FBE0-4998-A83D-04825FB538AD}" presName="parentShp" presStyleLbl="node1" presStyleIdx="1" presStyleCnt="3">
        <dgm:presLayoutVars>
          <dgm:bulletEnabled val="1"/>
        </dgm:presLayoutVars>
      </dgm:prSet>
      <dgm:spPr/>
      <dgm:t>
        <a:bodyPr/>
        <a:lstStyle/>
        <a:p>
          <a:endParaRPr lang="bg-BG"/>
        </a:p>
      </dgm:t>
    </dgm:pt>
    <dgm:pt modelId="{4AFDA223-887F-412E-9B68-D2BEAAB8E220}" type="pres">
      <dgm:prSet presAssocID="{08303331-FBE0-4998-A83D-04825FB538AD}" presName="childShp" presStyleLbl="bgAccFollowNode1" presStyleIdx="1" presStyleCnt="3">
        <dgm:presLayoutVars>
          <dgm:bulletEnabled val="1"/>
        </dgm:presLayoutVars>
      </dgm:prSet>
      <dgm:spPr/>
      <dgm:t>
        <a:bodyPr/>
        <a:lstStyle/>
        <a:p>
          <a:endParaRPr lang="bg-BG"/>
        </a:p>
      </dgm:t>
    </dgm:pt>
    <dgm:pt modelId="{11E2D966-C142-4595-859A-51577E036397}" type="pres">
      <dgm:prSet presAssocID="{592B3CFB-1C5F-42D3-80F8-1E1FC32B5A55}" presName="spacing" presStyleCnt="0"/>
      <dgm:spPr/>
    </dgm:pt>
    <dgm:pt modelId="{774B2422-1B49-45C8-B59C-FA1A6D4A5980}" type="pres">
      <dgm:prSet presAssocID="{F8791489-BD6A-4294-A5FD-8D545FD64847}" presName="linNode" presStyleCnt="0"/>
      <dgm:spPr/>
    </dgm:pt>
    <dgm:pt modelId="{5A73B768-DE1E-4CA7-81FF-1ACD8C155841}" type="pres">
      <dgm:prSet presAssocID="{F8791489-BD6A-4294-A5FD-8D545FD64847}" presName="parentShp" presStyleLbl="node1" presStyleIdx="2" presStyleCnt="3">
        <dgm:presLayoutVars>
          <dgm:bulletEnabled val="1"/>
        </dgm:presLayoutVars>
      </dgm:prSet>
      <dgm:spPr/>
      <dgm:t>
        <a:bodyPr/>
        <a:lstStyle/>
        <a:p>
          <a:endParaRPr lang="bg-BG"/>
        </a:p>
      </dgm:t>
    </dgm:pt>
    <dgm:pt modelId="{80B6616C-D3AE-4CC8-8C96-91605E0AF786}" type="pres">
      <dgm:prSet presAssocID="{F8791489-BD6A-4294-A5FD-8D545FD64847}" presName="childShp" presStyleLbl="bgAccFollowNode1" presStyleIdx="2" presStyleCnt="3" custScaleY="132190">
        <dgm:presLayoutVars>
          <dgm:bulletEnabled val="1"/>
        </dgm:presLayoutVars>
      </dgm:prSet>
      <dgm:spPr/>
      <dgm:t>
        <a:bodyPr/>
        <a:lstStyle/>
        <a:p>
          <a:endParaRPr lang="bg-BG"/>
        </a:p>
      </dgm:t>
    </dgm:pt>
  </dgm:ptLst>
  <dgm:cxnLst>
    <dgm:cxn modelId="{4D16F9A6-C2E0-4E07-A08B-7D702FAC0AAC}" srcId="{D26DE6F9-D33E-4C65-A694-615DC932839E}" destId="{C9799539-C15C-4C3F-8694-2308B82E12C2}" srcOrd="0" destOrd="0" parTransId="{5A18975E-B7B5-459D-9AFB-40A459988009}" sibTransId="{438CC12B-788E-4CB0-9780-735B2D18E9AF}"/>
    <dgm:cxn modelId="{04864597-62BC-4BD2-8722-B8C20EF5B59E}" srcId="{08303331-FBE0-4998-A83D-04825FB538AD}" destId="{B4B1C5B4-BC63-4B7F-ADA8-984B4705AF14}" srcOrd="0" destOrd="0" parTransId="{FC7E6281-734E-4D8A-BFBC-25E1AAAEF6BF}" sibTransId="{8C9B2A33-422A-4293-AE2B-F52095539AAF}"/>
    <dgm:cxn modelId="{5AAE136C-385C-4986-80C7-091D069808DC}" type="presOf" srcId="{E796522F-FFD2-4C85-8A30-B7B3D5B21A37}" destId="{FA44E1D2-6299-4936-8E37-9DE448DF5783}" srcOrd="0" destOrd="0" presId="urn:microsoft.com/office/officeart/2005/8/layout/vList6"/>
    <dgm:cxn modelId="{ADA25E46-1698-490C-9F07-D9401DA80EEC}" srcId="{F8791489-BD6A-4294-A5FD-8D545FD64847}" destId="{C31BDE9A-8132-4845-BB23-C2BDFC3C14D9}" srcOrd="0" destOrd="0" parTransId="{C5644C63-76DF-4F6D-A6FD-CFAE3EA7BA37}" sibTransId="{816B3A96-BD59-443C-BAF8-6952F078ACF6}"/>
    <dgm:cxn modelId="{6B092049-5B85-4399-8F53-B73BDECCB302}" type="presOf" srcId="{D26DE6F9-D33E-4C65-A694-615DC932839E}" destId="{6D3397E9-72AB-46F4-B2BB-6C77C5950521}" srcOrd="0" destOrd="0" presId="urn:microsoft.com/office/officeart/2005/8/layout/vList6"/>
    <dgm:cxn modelId="{27168D52-C1A0-404D-8738-7126D06BB7C8}" srcId="{D26DE6F9-D33E-4C65-A694-615DC932839E}" destId="{F8791489-BD6A-4294-A5FD-8D545FD64847}" srcOrd="2" destOrd="0" parTransId="{DDBCDEF5-50F6-4BE4-B2F0-81B95483664E}" sibTransId="{D8FACB8E-A103-4867-BF23-80A79FE4A83C}"/>
    <dgm:cxn modelId="{08358C35-CFA3-4B71-A3FD-15F2AFA15737}" type="presOf" srcId="{46D32B4E-3FDA-403F-A706-A35B525A2C48}" destId="{FA44E1D2-6299-4936-8E37-9DE448DF5783}" srcOrd="0" destOrd="1" presId="urn:microsoft.com/office/officeart/2005/8/layout/vList6"/>
    <dgm:cxn modelId="{6A45A103-E741-40DF-9355-DA03D1E5E360}" srcId="{C9799539-C15C-4C3F-8694-2308B82E12C2}" destId="{E796522F-FFD2-4C85-8A30-B7B3D5B21A37}" srcOrd="0" destOrd="0" parTransId="{56443A48-4DEB-431A-A113-6AED7341AA05}" sibTransId="{876FA3B6-76BA-476A-9343-2E4A77F5101D}"/>
    <dgm:cxn modelId="{65FA65C5-58D7-438D-A8EA-CDA4FBFFE2A5}" type="presOf" srcId="{FC53D356-A6FB-489B-ACA7-B7F246CA0E59}" destId="{4AFDA223-887F-412E-9B68-D2BEAAB8E220}" srcOrd="0" destOrd="3" presId="urn:microsoft.com/office/officeart/2005/8/layout/vList6"/>
    <dgm:cxn modelId="{534EFA07-5781-4F6E-9108-6FB9F9C39F1E}" type="presOf" srcId="{08303331-FBE0-4998-A83D-04825FB538AD}" destId="{4D253F36-31D3-4297-B469-B85A8F478A30}" srcOrd="0" destOrd="0" presId="urn:microsoft.com/office/officeart/2005/8/layout/vList6"/>
    <dgm:cxn modelId="{090260E6-D019-4EB7-A50A-A8BAF8469C77}" srcId="{08303331-FBE0-4998-A83D-04825FB538AD}" destId="{FC53D356-A6FB-489B-ACA7-B7F246CA0E59}" srcOrd="3" destOrd="0" parTransId="{FCF7D815-760B-4582-ADDC-15C7131ACDBA}" sibTransId="{653DBCA3-C490-4563-847B-D1C990E88426}"/>
    <dgm:cxn modelId="{8189E1DE-C5E1-42AC-AAEC-F8122A0E100B}" type="presOf" srcId="{C31BDE9A-8132-4845-BB23-C2BDFC3C14D9}" destId="{80B6616C-D3AE-4CC8-8C96-91605E0AF786}" srcOrd="0" destOrd="0" presId="urn:microsoft.com/office/officeart/2005/8/layout/vList6"/>
    <dgm:cxn modelId="{B7278DEB-31DD-4A21-B5C7-E53B7A748D58}" srcId="{F8791489-BD6A-4294-A5FD-8D545FD64847}" destId="{40445AB2-0DEA-4CE1-92B0-7E33A046CC1F}" srcOrd="2" destOrd="0" parTransId="{D6C02EE8-844C-4E2A-B254-A623DA791AE5}" sibTransId="{9E7ACAC5-E638-420C-85D5-98774B92DCAC}"/>
    <dgm:cxn modelId="{0F2E6B2D-2A37-45F9-97D4-76389EF4E95A}" srcId="{D26DE6F9-D33E-4C65-A694-615DC932839E}" destId="{08303331-FBE0-4998-A83D-04825FB538AD}" srcOrd="1" destOrd="0" parTransId="{C2A70760-668C-4C5F-8CB4-2D6A853FBA7A}" sibTransId="{592B3CFB-1C5F-42D3-80F8-1E1FC32B5A55}"/>
    <dgm:cxn modelId="{DA23B995-9D21-4061-ACCF-E1F02B083C7A}" type="presOf" srcId="{C9799539-C15C-4C3F-8694-2308B82E12C2}" destId="{02CF260D-C38E-44B8-9436-16E7546165DE}" srcOrd="0" destOrd="0" presId="urn:microsoft.com/office/officeart/2005/8/layout/vList6"/>
    <dgm:cxn modelId="{D4AEF6B7-DB60-4C9A-A630-8FE3831F7354}" type="presOf" srcId="{AFC3E659-8458-4187-B7C5-A9C9ECF36302}" destId="{4AFDA223-887F-412E-9B68-D2BEAAB8E220}" srcOrd="0" destOrd="2" presId="urn:microsoft.com/office/officeart/2005/8/layout/vList6"/>
    <dgm:cxn modelId="{495E15E8-0CFB-41F4-80E5-AF44291E798C}" type="presOf" srcId="{B4B1C5B4-BC63-4B7F-ADA8-984B4705AF14}" destId="{4AFDA223-887F-412E-9B68-D2BEAAB8E220}" srcOrd="0" destOrd="0" presId="urn:microsoft.com/office/officeart/2005/8/layout/vList6"/>
    <dgm:cxn modelId="{D63FA4B4-73A9-4B03-B1DD-27218E280F09}" type="presOf" srcId="{12A74966-2BD3-4D27-B58C-1AEBE93AB5A7}" destId="{4AFDA223-887F-412E-9B68-D2BEAAB8E220}" srcOrd="0" destOrd="1" presId="urn:microsoft.com/office/officeart/2005/8/layout/vList6"/>
    <dgm:cxn modelId="{076112A2-803E-4442-B3B8-859CA8AFC830}" srcId="{F8791489-BD6A-4294-A5FD-8D545FD64847}" destId="{B865DF96-EA03-459D-AC2E-19A2C4E3F122}" srcOrd="1" destOrd="0" parTransId="{6A127B0A-77C9-456E-AA13-F9EAE5484364}" sibTransId="{64E88021-939A-4303-A271-8EB2C6793E7B}"/>
    <dgm:cxn modelId="{AD2A715E-73F2-41C1-A7CD-73E83A6A4F0D}" type="presOf" srcId="{F8791489-BD6A-4294-A5FD-8D545FD64847}" destId="{5A73B768-DE1E-4CA7-81FF-1ACD8C155841}" srcOrd="0" destOrd="0" presId="urn:microsoft.com/office/officeart/2005/8/layout/vList6"/>
    <dgm:cxn modelId="{E65BDEBA-39F5-4210-9DC7-91D44F2028B1}" srcId="{08303331-FBE0-4998-A83D-04825FB538AD}" destId="{12A74966-2BD3-4D27-B58C-1AEBE93AB5A7}" srcOrd="1" destOrd="0" parTransId="{3EC0D211-8A7D-4FE7-989F-25733DBDAFD1}" sibTransId="{5B6657BA-59A0-4CE8-ADC5-5A10F28282F0}"/>
    <dgm:cxn modelId="{AE076282-0FDF-4887-A3FE-F50E40D7FE13}" type="presOf" srcId="{B865DF96-EA03-459D-AC2E-19A2C4E3F122}" destId="{80B6616C-D3AE-4CC8-8C96-91605E0AF786}" srcOrd="0" destOrd="1" presId="urn:microsoft.com/office/officeart/2005/8/layout/vList6"/>
    <dgm:cxn modelId="{E030E9FB-8F74-4CA4-8277-B665B9869179}" srcId="{C9799539-C15C-4C3F-8694-2308B82E12C2}" destId="{46D32B4E-3FDA-403F-A706-A35B525A2C48}" srcOrd="1" destOrd="0" parTransId="{33AE5F51-58FA-4C14-A7E7-A71C1FF0A93B}" sibTransId="{D252BC93-9DFA-499E-AD2D-9C07AC2FD0C7}"/>
    <dgm:cxn modelId="{04A6486A-5A2F-4B75-9BD4-0FA1CF4FB117}" type="presOf" srcId="{40445AB2-0DEA-4CE1-92B0-7E33A046CC1F}" destId="{80B6616C-D3AE-4CC8-8C96-91605E0AF786}" srcOrd="0" destOrd="2" presId="urn:microsoft.com/office/officeart/2005/8/layout/vList6"/>
    <dgm:cxn modelId="{A9609CF2-1DCE-4A9D-A94E-2C07DE9969FF}" srcId="{08303331-FBE0-4998-A83D-04825FB538AD}" destId="{AFC3E659-8458-4187-B7C5-A9C9ECF36302}" srcOrd="2" destOrd="0" parTransId="{48054DB3-CB39-4D87-9669-5632F97CECF1}" sibTransId="{E8B0B845-01AC-4134-AE52-79F98C497A0E}"/>
    <dgm:cxn modelId="{459EEFD9-3091-497C-9DD8-6E181DF04107}" type="presParOf" srcId="{6D3397E9-72AB-46F4-B2BB-6C77C5950521}" destId="{71DEBC9D-7D8D-483B-B75E-C38B474AD9A5}" srcOrd="0" destOrd="0" presId="urn:microsoft.com/office/officeart/2005/8/layout/vList6"/>
    <dgm:cxn modelId="{7DAF5F9C-5526-45AF-A1B9-A6ADAB48E5A8}" type="presParOf" srcId="{71DEBC9D-7D8D-483B-B75E-C38B474AD9A5}" destId="{02CF260D-C38E-44B8-9436-16E7546165DE}" srcOrd="0" destOrd="0" presId="urn:microsoft.com/office/officeart/2005/8/layout/vList6"/>
    <dgm:cxn modelId="{F37BF496-AEE9-4054-AD28-8B0C4C0A0B16}" type="presParOf" srcId="{71DEBC9D-7D8D-483B-B75E-C38B474AD9A5}" destId="{FA44E1D2-6299-4936-8E37-9DE448DF5783}" srcOrd="1" destOrd="0" presId="urn:microsoft.com/office/officeart/2005/8/layout/vList6"/>
    <dgm:cxn modelId="{07C83704-5873-4543-BD0C-A574D6701ADF}" type="presParOf" srcId="{6D3397E9-72AB-46F4-B2BB-6C77C5950521}" destId="{85754328-F4CA-4C8B-8CA4-C555C5C765A2}" srcOrd="1" destOrd="0" presId="urn:microsoft.com/office/officeart/2005/8/layout/vList6"/>
    <dgm:cxn modelId="{AA172B3B-A600-4EEE-99FB-62E747CDDD43}" type="presParOf" srcId="{6D3397E9-72AB-46F4-B2BB-6C77C5950521}" destId="{3AC3D5C3-3B2D-49C7-8F77-D11277033FE0}" srcOrd="2" destOrd="0" presId="urn:microsoft.com/office/officeart/2005/8/layout/vList6"/>
    <dgm:cxn modelId="{CC2F5D8E-6B5A-4255-9DC7-A5216CCA40FA}" type="presParOf" srcId="{3AC3D5C3-3B2D-49C7-8F77-D11277033FE0}" destId="{4D253F36-31D3-4297-B469-B85A8F478A30}" srcOrd="0" destOrd="0" presId="urn:microsoft.com/office/officeart/2005/8/layout/vList6"/>
    <dgm:cxn modelId="{5CDAA8DF-3016-4683-A1AA-137FF7BFB595}" type="presParOf" srcId="{3AC3D5C3-3B2D-49C7-8F77-D11277033FE0}" destId="{4AFDA223-887F-412E-9B68-D2BEAAB8E220}" srcOrd="1" destOrd="0" presId="urn:microsoft.com/office/officeart/2005/8/layout/vList6"/>
    <dgm:cxn modelId="{6DC95F1F-9651-4590-B188-7A5F52482B8D}" type="presParOf" srcId="{6D3397E9-72AB-46F4-B2BB-6C77C5950521}" destId="{11E2D966-C142-4595-859A-51577E036397}" srcOrd="3" destOrd="0" presId="urn:microsoft.com/office/officeart/2005/8/layout/vList6"/>
    <dgm:cxn modelId="{209A5BCA-3FDE-4A15-9AC2-CCDFE75FC477}" type="presParOf" srcId="{6D3397E9-72AB-46F4-B2BB-6C77C5950521}" destId="{774B2422-1B49-45C8-B59C-FA1A6D4A5980}" srcOrd="4" destOrd="0" presId="urn:microsoft.com/office/officeart/2005/8/layout/vList6"/>
    <dgm:cxn modelId="{35826156-7EC3-4ACB-A326-F3666F9FEF98}" type="presParOf" srcId="{774B2422-1B49-45C8-B59C-FA1A6D4A5980}" destId="{5A73B768-DE1E-4CA7-81FF-1ACD8C155841}" srcOrd="0" destOrd="0" presId="urn:microsoft.com/office/officeart/2005/8/layout/vList6"/>
    <dgm:cxn modelId="{55B58F6F-A0F1-4939-8AC3-2D7309399FC9}" type="presParOf" srcId="{774B2422-1B49-45C8-B59C-FA1A6D4A5980}" destId="{80B6616C-D3AE-4CC8-8C96-91605E0AF78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14951D-390F-45AD-90FA-8244E4930C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bg-BG"/>
        </a:p>
      </dgm:t>
    </dgm:pt>
    <dgm:pt modelId="{F7A6A4D0-1812-4FB3-B2A4-862BBEABAA0A}">
      <dgm:prSet phldrT="[Text]" custT="1"/>
      <dgm:spPr/>
      <dgm:t>
        <a:bodyPr/>
        <a:lstStyle/>
        <a:p>
          <a:r>
            <a:rPr lang="bg-BG" sz="2000" dirty="0" smtClean="0"/>
            <a:t>Орофарингеална колонизация</a:t>
          </a:r>
          <a:endParaRPr lang="bg-BG" sz="2000" dirty="0"/>
        </a:p>
      </dgm:t>
    </dgm:pt>
    <dgm:pt modelId="{C5CBA97E-4B67-4BC0-A500-7F66BD7BB471}" type="parTrans" cxnId="{CF113B72-8C23-4190-B633-052F0D361DCE}">
      <dgm:prSet/>
      <dgm:spPr/>
      <dgm:t>
        <a:bodyPr/>
        <a:lstStyle/>
        <a:p>
          <a:endParaRPr lang="bg-BG"/>
        </a:p>
      </dgm:t>
    </dgm:pt>
    <dgm:pt modelId="{D7B760F3-85C1-4E7D-9DF9-78350CCC254B}" type="sibTrans" cxnId="{CF113B72-8C23-4190-B633-052F0D361DCE}">
      <dgm:prSet/>
      <dgm:spPr/>
      <dgm:t>
        <a:bodyPr/>
        <a:lstStyle/>
        <a:p>
          <a:endParaRPr lang="bg-BG"/>
        </a:p>
      </dgm:t>
    </dgm:pt>
    <dgm:pt modelId="{C2D8A5D3-A48E-4FD6-A2BF-E8A81EC535D8}" type="asst">
      <dgm:prSet phldrT="[Text]" custT="1"/>
      <dgm:spPr/>
      <dgm:t>
        <a:bodyPr/>
        <a:lstStyle/>
        <a:p>
          <a:r>
            <a:rPr lang="bg-BG" sz="1800" dirty="0" smtClean="0"/>
            <a:t>Бактерии/Секрети</a:t>
          </a:r>
          <a:endParaRPr lang="bg-BG" sz="1800" dirty="0"/>
        </a:p>
      </dgm:t>
    </dgm:pt>
    <dgm:pt modelId="{F9341CAB-B4AA-47B1-8FB7-9DA118EAB9A1}" type="parTrans" cxnId="{33BE9A02-02EB-430A-8235-AA14623ECABB}">
      <dgm:prSet/>
      <dgm:spPr>
        <a:ln>
          <a:noFill/>
        </a:ln>
      </dgm:spPr>
      <dgm:t>
        <a:bodyPr/>
        <a:lstStyle/>
        <a:p>
          <a:endParaRPr lang="bg-BG"/>
        </a:p>
      </dgm:t>
    </dgm:pt>
    <dgm:pt modelId="{99E1DDCF-F139-47BB-8A00-9B27C4047BBF}" type="sibTrans" cxnId="{33BE9A02-02EB-430A-8235-AA14623ECABB}">
      <dgm:prSet/>
      <dgm:spPr/>
      <dgm:t>
        <a:bodyPr/>
        <a:lstStyle/>
        <a:p>
          <a:endParaRPr lang="bg-BG"/>
        </a:p>
      </dgm:t>
    </dgm:pt>
    <dgm:pt modelId="{75EA4427-D361-4689-9850-0F561CB16D7B}">
      <dgm:prSet phldrT="[Text]" custT="1"/>
      <dgm:spPr/>
      <dgm:t>
        <a:bodyPr/>
        <a:lstStyle/>
        <a:p>
          <a:r>
            <a:rPr lang="bg-BG" sz="2000" dirty="0" smtClean="0"/>
            <a:t>Бактериални патогени – тип, вирулентност</a:t>
          </a:r>
          <a:endParaRPr lang="bg-BG" sz="2000" dirty="0"/>
        </a:p>
      </dgm:t>
    </dgm:pt>
    <dgm:pt modelId="{59A1EEC5-370F-44B3-B2C3-05DBB976AA4E}" type="parTrans" cxnId="{8798064C-EBBF-4D34-992B-B83BDA7E3A40}">
      <dgm:prSet/>
      <dgm:spPr>
        <a:ln>
          <a:noFill/>
        </a:ln>
      </dgm:spPr>
      <dgm:t>
        <a:bodyPr/>
        <a:lstStyle/>
        <a:p>
          <a:endParaRPr lang="bg-BG"/>
        </a:p>
      </dgm:t>
    </dgm:pt>
    <dgm:pt modelId="{39456123-43BB-4EAD-BECE-5E0EEB2250AC}" type="sibTrans" cxnId="{8798064C-EBBF-4D34-992B-B83BDA7E3A40}">
      <dgm:prSet/>
      <dgm:spPr/>
      <dgm:t>
        <a:bodyPr/>
        <a:lstStyle/>
        <a:p>
          <a:endParaRPr lang="bg-BG"/>
        </a:p>
      </dgm:t>
    </dgm:pt>
    <dgm:pt modelId="{706D0A13-9FB9-445B-99CE-E6CD5BFDCA48}">
      <dgm:prSet phldrT="[Text]" custT="1"/>
      <dgm:spPr/>
      <dgm:t>
        <a:bodyPr/>
        <a:lstStyle/>
        <a:p>
          <a:r>
            <a:rPr lang="bg-BG" sz="2000" dirty="0" smtClean="0"/>
            <a:t>Белодробна защита </a:t>
          </a:r>
        </a:p>
        <a:p>
          <a:r>
            <a:rPr lang="bg-BG" sz="2000" dirty="0" smtClean="0"/>
            <a:t>цилии, хуморална, клетъчна</a:t>
          </a:r>
          <a:endParaRPr lang="bg-BG" sz="2000" dirty="0"/>
        </a:p>
      </dgm:t>
    </dgm:pt>
    <dgm:pt modelId="{42ACAA27-0ED2-4418-B6D2-73BA2E02567C}" type="parTrans" cxnId="{E082982A-1C01-4C54-B8C6-7A6370DD0FC2}">
      <dgm:prSet/>
      <dgm:spPr>
        <a:ln>
          <a:noFill/>
        </a:ln>
      </dgm:spPr>
      <dgm:t>
        <a:bodyPr/>
        <a:lstStyle/>
        <a:p>
          <a:endParaRPr lang="bg-BG"/>
        </a:p>
      </dgm:t>
    </dgm:pt>
    <dgm:pt modelId="{17809573-200F-420E-99F6-38A25F07C82D}" type="sibTrans" cxnId="{E082982A-1C01-4C54-B8C6-7A6370DD0FC2}">
      <dgm:prSet/>
      <dgm:spPr/>
      <dgm:t>
        <a:bodyPr/>
        <a:lstStyle/>
        <a:p>
          <a:endParaRPr lang="bg-BG"/>
        </a:p>
      </dgm:t>
    </dgm:pt>
    <dgm:pt modelId="{FFE190FB-04C5-479C-97F4-47FA9872F975}">
      <dgm:prSet phldrT="[Text]" custT="1"/>
      <dgm:spPr/>
      <dgm:t>
        <a:bodyPr/>
        <a:lstStyle/>
        <a:p>
          <a:r>
            <a:rPr lang="bg-BG" sz="2000" b="1" dirty="0" smtClean="0"/>
            <a:t>Трахеобронхиална колонизация</a:t>
          </a:r>
          <a:endParaRPr lang="bg-BG" sz="2000" b="1" dirty="0"/>
        </a:p>
      </dgm:t>
    </dgm:pt>
    <dgm:pt modelId="{D6761A59-E97D-4487-AD53-CDE35AFA9193}" type="parTrans" cxnId="{631C21D9-9640-449E-874D-BECA52749579}">
      <dgm:prSet/>
      <dgm:spPr>
        <a:ln>
          <a:noFill/>
        </a:ln>
      </dgm:spPr>
      <dgm:t>
        <a:bodyPr/>
        <a:lstStyle/>
        <a:p>
          <a:endParaRPr lang="bg-BG"/>
        </a:p>
      </dgm:t>
    </dgm:pt>
    <dgm:pt modelId="{304378D5-F40A-456B-BA5A-BB7555559AEC}" type="sibTrans" cxnId="{631C21D9-9640-449E-874D-BECA52749579}">
      <dgm:prSet/>
      <dgm:spPr/>
      <dgm:t>
        <a:bodyPr/>
        <a:lstStyle/>
        <a:p>
          <a:endParaRPr lang="bg-BG"/>
        </a:p>
      </dgm:t>
    </dgm:pt>
    <dgm:pt modelId="{3417CDCD-A4E1-49EF-8348-3D3E4E56A0CF}">
      <dgm:prSet/>
      <dgm:spPr/>
      <dgm:t>
        <a:bodyPr/>
        <a:lstStyle/>
        <a:p>
          <a:r>
            <a:rPr lang="bg-BG" dirty="0" smtClean="0"/>
            <a:t>ВЕНТИЛАТОРНО АСОЦИИРАНА ПНЕВМОНИЯ</a:t>
          </a:r>
          <a:endParaRPr lang="bg-BG" dirty="0"/>
        </a:p>
      </dgm:t>
    </dgm:pt>
    <dgm:pt modelId="{A44F2ED2-F34C-49D9-89BA-DD4D3FC88B4D}" type="parTrans" cxnId="{380B0201-0092-4273-BD55-F9108E650427}">
      <dgm:prSet/>
      <dgm:spPr/>
      <dgm:t>
        <a:bodyPr/>
        <a:lstStyle/>
        <a:p>
          <a:endParaRPr lang="bg-BG"/>
        </a:p>
      </dgm:t>
    </dgm:pt>
    <dgm:pt modelId="{E678E0EA-2151-44B1-AD72-E7F0F19ADFE4}" type="sibTrans" cxnId="{380B0201-0092-4273-BD55-F9108E650427}">
      <dgm:prSet/>
      <dgm:spPr/>
      <dgm:t>
        <a:bodyPr/>
        <a:lstStyle/>
        <a:p>
          <a:endParaRPr lang="bg-BG"/>
        </a:p>
      </dgm:t>
    </dgm:pt>
    <dgm:pt modelId="{76485385-5CBE-45B1-A204-28D7BD7D6715}" type="pres">
      <dgm:prSet presAssocID="{B614951D-390F-45AD-90FA-8244E4930CBD}" presName="hierChild1" presStyleCnt="0">
        <dgm:presLayoutVars>
          <dgm:orgChart val="1"/>
          <dgm:chPref val="1"/>
          <dgm:dir/>
          <dgm:animOne val="branch"/>
          <dgm:animLvl val="lvl"/>
          <dgm:resizeHandles/>
        </dgm:presLayoutVars>
      </dgm:prSet>
      <dgm:spPr/>
      <dgm:t>
        <a:bodyPr/>
        <a:lstStyle/>
        <a:p>
          <a:endParaRPr lang="bg-BG"/>
        </a:p>
      </dgm:t>
    </dgm:pt>
    <dgm:pt modelId="{FA21AECF-D2B1-42C4-B322-7C7E9502F75E}" type="pres">
      <dgm:prSet presAssocID="{F7A6A4D0-1812-4FB3-B2A4-862BBEABAA0A}" presName="hierRoot1" presStyleCnt="0">
        <dgm:presLayoutVars>
          <dgm:hierBranch val="init"/>
        </dgm:presLayoutVars>
      </dgm:prSet>
      <dgm:spPr/>
    </dgm:pt>
    <dgm:pt modelId="{2C98C4A3-C580-4DE1-94F9-5FEABEBF5508}" type="pres">
      <dgm:prSet presAssocID="{F7A6A4D0-1812-4FB3-B2A4-862BBEABAA0A}" presName="rootComposite1" presStyleCnt="0"/>
      <dgm:spPr/>
    </dgm:pt>
    <dgm:pt modelId="{F7355C26-F79F-4361-9ED2-AC933024109A}" type="pres">
      <dgm:prSet presAssocID="{F7A6A4D0-1812-4FB3-B2A4-862BBEABAA0A}" presName="rootText1" presStyleLbl="node0" presStyleIdx="0" presStyleCnt="1" custLinFactNeighborX="0" custLinFactNeighborY="-60589">
        <dgm:presLayoutVars>
          <dgm:chPref val="3"/>
        </dgm:presLayoutVars>
      </dgm:prSet>
      <dgm:spPr/>
      <dgm:t>
        <a:bodyPr/>
        <a:lstStyle/>
        <a:p>
          <a:endParaRPr lang="bg-BG"/>
        </a:p>
      </dgm:t>
    </dgm:pt>
    <dgm:pt modelId="{D7405F06-1435-45E8-B804-2A552355AE6E}" type="pres">
      <dgm:prSet presAssocID="{F7A6A4D0-1812-4FB3-B2A4-862BBEABAA0A}" presName="rootConnector1" presStyleLbl="node1" presStyleIdx="0" presStyleCnt="0"/>
      <dgm:spPr/>
      <dgm:t>
        <a:bodyPr/>
        <a:lstStyle/>
        <a:p>
          <a:endParaRPr lang="bg-BG"/>
        </a:p>
      </dgm:t>
    </dgm:pt>
    <dgm:pt modelId="{196A5BEE-BEB7-41F2-A36C-C0D3EA754B00}" type="pres">
      <dgm:prSet presAssocID="{F7A6A4D0-1812-4FB3-B2A4-862BBEABAA0A}" presName="hierChild2" presStyleCnt="0"/>
      <dgm:spPr/>
    </dgm:pt>
    <dgm:pt modelId="{6D9D463E-031F-4DBA-9795-DB300E16DCD8}" type="pres">
      <dgm:prSet presAssocID="{59A1EEC5-370F-44B3-B2C3-05DBB976AA4E}" presName="Name37" presStyleLbl="parChTrans1D2" presStyleIdx="0" presStyleCnt="4"/>
      <dgm:spPr/>
      <dgm:t>
        <a:bodyPr/>
        <a:lstStyle/>
        <a:p>
          <a:endParaRPr lang="bg-BG"/>
        </a:p>
      </dgm:t>
    </dgm:pt>
    <dgm:pt modelId="{6B9C1F43-90CD-4DFC-826C-7CD5EF0C4AAD}" type="pres">
      <dgm:prSet presAssocID="{75EA4427-D361-4689-9850-0F561CB16D7B}" presName="hierRoot2" presStyleCnt="0">
        <dgm:presLayoutVars>
          <dgm:hierBranch val="init"/>
        </dgm:presLayoutVars>
      </dgm:prSet>
      <dgm:spPr/>
    </dgm:pt>
    <dgm:pt modelId="{52449B1B-8178-4273-9012-4927AEAEFF66}" type="pres">
      <dgm:prSet presAssocID="{75EA4427-D361-4689-9850-0F561CB16D7B}" presName="rootComposite" presStyleCnt="0"/>
      <dgm:spPr/>
    </dgm:pt>
    <dgm:pt modelId="{30407B90-465A-4C57-A2F9-2172E1E5B696}" type="pres">
      <dgm:prSet presAssocID="{75EA4427-D361-4689-9850-0F561CB16D7B}" presName="rootText" presStyleLbl="node2" presStyleIdx="0" presStyleCnt="3" custLinFactNeighborX="17870" custLinFactNeighborY="-79734">
        <dgm:presLayoutVars>
          <dgm:chPref val="3"/>
        </dgm:presLayoutVars>
      </dgm:prSet>
      <dgm:spPr/>
      <dgm:t>
        <a:bodyPr/>
        <a:lstStyle/>
        <a:p>
          <a:endParaRPr lang="bg-BG"/>
        </a:p>
      </dgm:t>
    </dgm:pt>
    <dgm:pt modelId="{C082215B-82BB-4B0C-9EF3-FCF58B318CD6}" type="pres">
      <dgm:prSet presAssocID="{75EA4427-D361-4689-9850-0F561CB16D7B}" presName="rootConnector" presStyleLbl="node2" presStyleIdx="0" presStyleCnt="3"/>
      <dgm:spPr/>
      <dgm:t>
        <a:bodyPr/>
        <a:lstStyle/>
        <a:p>
          <a:endParaRPr lang="bg-BG"/>
        </a:p>
      </dgm:t>
    </dgm:pt>
    <dgm:pt modelId="{92345101-5533-4E49-BD7E-090D40FFCD87}" type="pres">
      <dgm:prSet presAssocID="{75EA4427-D361-4689-9850-0F561CB16D7B}" presName="hierChild4" presStyleCnt="0"/>
      <dgm:spPr/>
    </dgm:pt>
    <dgm:pt modelId="{40AFC3AF-8438-4A8A-843F-CCA1EE1808EF}" type="pres">
      <dgm:prSet presAssocID="{75EA4427-D361-4689-9850-0F561CB16D7B}" presName="hierChild5" presStyleCnt="0"/>
      <dgm:spPr/>
    </dgm:pt>
    <dgm:pt modelId="{1E9509BD-3CC5-40E3-AD8F-0B693F7243E3}" type="pres">
      <dgm:prSet presAssocID="{42ACAA27-0ED2-4418-B6D2-73BA2E02567C}" presName="Name37" presStyleLbl="parChTrans1D2" presStyleIdx="1" presStyleCnt="4"/>
      <dgm:spPr/>
      <dgm:t>
        <a:bodyPr/>
        <a:lstStyle/>
        <a:p>
          <a:endParaRPr lang="bg-BG"/>
        </a:p>
      </dgm:t>
    </dgm:pt>
    <dgm:pt modelId="{5364DC6D-2231-4CF3-BDED-B10D78C7211C}" type="pres">
      <dgm:prSet presAssocID="{706D0A13-9FB9-445B-99CE-E6CD5BFDCA48}" presName="hierRoot2" presStyleCnt="0">
        <dgm:presLayoutVars>
          <dgm:hierBranch val="init"/>
        </dgm:presLayoutVars>
      </dgm:prSet>
      <dgm:spPr/>
    </dgm:pt>
    <dgm:pt modelId="{1E0D3EAD-37C7-4512-8B49-70550CF885B4}" type="pres">
      <dgm:prSet presAssocID="{706D0A13-9FB9-445B-99CE-E6CD5BFDCA48}" presName="rootComposite" presStyleCnt="0"/>
      <dgm:spPr/>
    </dgm:pt>
    <dgm:pt modelId="{5AD802B8-2350-4A11-937E-28E1B6F2C409}" type="pres">
      <dgm:prSet presAssocID="{706D0A13-9FB9-445B-99CE-E6CD5BFDCA48}" presName="rootText" presStyleLbl="node2" presStyleIdx="1" presStyleCnt="3" custScaleX="109488" custScaleY="108862" custLinFactX="52905" custLinFactNeighborX="100000" custLinFactNeighborY="-88596">
        <dgm:presLayoutVars>
          <dgm:chPref val="3"/>
        </dgm:presLayoutVars>
      </dgm:prSet>
      <dgm:spPr/>
      <dgm:t>
        <a:bodyPr/>
        <a:lstStyle/>
        <a:p>
          <a:endParaRPr lang="bg-BG"/>
        </a:p>
      </dgm:t>
    </dgm:pt>
    <dgm:pt modelId="{99AD3605-865B-44AB-9AFC-381DE97BFD42}" type="pres">
      <dgm:prSet presAssocID="{706D0A13-9FB9-445B-99CE-E6CD5BFDCA48}" presName="rootConnector" presStyleLbl="node2" presStyleIdx="1" presStyleCnt="3"/>
      <dgm:spPr/>
      <dgm:t>
        <a:bodyPr/>
        <a:lstStyle/>
        <a:p>
          <a:endParaRPr lang="bg-BG"/>
        </a:p>
      </dgm:t>
    </dgm:pt>
    <dgm:pt modelId="{99C8B747-3DD7-4C95-9F0B-4DBF7724F63C}" type="pres">
      <dgm:prSet presAssocID="{706D0A13-9FB9-445B-99CE-E6CD5BFDCA48}" presName="hierChild4" presStyleCnt="0"/>
      <dgm:spPr/>
    </dgm:pt>
    <dgm:pt modelId="{D7B5E06F-5443-46AA-8AF0-2D9989F9BB51}" type="pres">
      <dgm:prSet presAssocID="{706D0A13-9FB9-445B-99CE-E6CD5BFDCA48}" presName="hierChild5" presStyleCnt="0"/>
      <dgm:spPr/>
    </dgm:pt>
    <dgm:pt modelId="{38C5C821-122C-482F-A840-ABB708C0FDF2}" type="pres">
      <dgm:prSet presAssocID="{D6761A59-E97D-4487-AD53-CDE35AFA9193}" presName="Name37" presStyleLbl="parChTrans1D2" presStyleIdx="2" presStyleCnt="4"/>
      <dgm:spPr/>
      <dgm:t>
        <a:bodyPr/>
        <a:lstStyle/>
        <a:p>
          <a:endParaRPr lang="bg-BG"/>
        </a:p>
      </dgm:t>
    </dgm:pt>
    <dgm:pt modelId="{DA13F223-EA78-4F57-A70C-764522E45393}" type="pres">
      <dgm:prSet presAssocID="{FFE190FB-04C5-479C-97F4-47FA9872F975}" presName="hierRoot2" presStyleCnt="0">
        <dgm:presLayoutVars>
          <dgm:hierBranch val="init"/>
        </dgm:presLayoutVars>
      </dgm:prSet>
      <dgm:spPr/>
    </dgm:pt>
    <dgm:pt modelId="{358D9B82-7FAB-4DC2-96BA-25E96836705F}" type="pres">
      <dgm:prSet presAssocID="{FFE190FB-04C5-479C-97F4-47FA9872F975}" presName="rootComposite" presStyleCnt="0"/>
      <dgm:spPr/>
    </dgm:pt>
    <dgm:pt modelId="{FD66C93B-8C5A-412F-A726-A38698AA40FE}" type="pres">
      <dgm:prSet presAssocID="{FFE190FB-04C5-479C-97F4-47FA9872F975}" presName="rootText" presStyleLbl="node2" presStyleIdx="2" presStyleCnt="3" custScaleX="170324" custLinFactX="-37447" custLinFactNeighborX="-100000" custLinFactNeighborY="19840">
        <dgm:presLayoutVars>
          <dgm:chPref val="3"/>
        </dgm:presLayoutVars>
      </dgm:prSet>
      <dgm:spPr>
        <a:prstGeom prst="ellipse">
          <a:avLst/>
        </a:prstGeom>
      </dgm:spPr>
      <dgm:t>
        <a:bodyPr/>
        <a:lstStyle/>
        <a:p>
          <a:endParaRPr lang="bg-BG"/>
        </a:p>
      </dgm:t>
    </dgm:pt>
    <dgm:pt modelId="{232BDE0E-BCDF-4D71-9024-CCFC9F0C13AC}" type="pres">
      <dgm:prSet presAssocID="{FFE190FB-04C5-479C-97F4-47FA9872F975}" presName="rootConnector" presStyleLbl="node2" presStyleIdx="2" presStyleCnt="3"/>
      <dgm:spPr/>
      <dgm:t>
        <a:bodyPr/>
        <a:lstStyle/>
        <a:p>
          <a:endParaRPr lang="bg-BG"/>
        </a:p>
      </dgm:t>
    </dgm:pt>
    <dgm:pt modelId="{5007D00B-523B-4E17-8AAB-59402E5A2288}" type="pres">
      <dgm:prSet presAssocID="{FFE190FB-04C5-479C-97F4-47FA9872F975}" presName="hierChild4" presStyleCnt="0"/>
      <dgm:spPr/>
    </dgm:pt>
    <dgm:pt modelId="{87E3A3F5-9C26-4B41-A0F3-22E6D52B7B34}" type="pres">
      <dgm:prSet presAssocID="{A44F2ED2-F34C-49D9-89BA-DD4D3FC88B4D}" presName="Name37" presStyleLbl="parChTrans1D3" presStyleIdx="0" presStyleCnt="1"/>
      <dgm:spPr/>
      <dgm:t>
        <a:bodyPr/>
        <a:lstStyle/>
        <a:p>
          <a:endParaRPr lang="bg-BG"/>
        </a:p>
      </dgm:t>
    </dgm:pt>
    <dgm:pt modelId="{93BD92D9-E278-4CA8-8FF5-820629B6C617}" type="pres">
      <dgm:prSet presAssocID="{3417CDCD-A4E1-49EF-8348-3D3E4E56A0CF}" presName="hierRoot2" presStyleCnt="0">
        <dgm:presLayoutVars>
          <dgm:hierBranch val="init"/>
        </dgm:presLayoutVars>
      </dgm:prSet>
      <dgm:spPr/>
    </dgm:pt>
    <dgm:pt modelId="{F2AD8F87-E5F5-4C88-9BED-88854AF2ED38}" type="pres">
      <dgm:prSet presAssocID="{3417CDCD-A4E1-49EF-8348-3D3E4E56A0CF}" presName="rootComposite" presStyleCnt="0"/>
      <dgm:spPr/>
    </dgm:pt>
    <dgm:pt modelId="{7B2E647B-B7CC-4B53-B918-8F459777C527}" type="pres">
      <dgm:prSet presAssocID="{3417CDCD-A4E1-49EF-8348-3D3E4E56A0CF}" presName="rootText" presStyleLbl="node3" presStyleIdx="0" presStyleCnt="1" custLinFactX="-42579" custLinFactNeighborX="-100000" custLinFactNeighborY="-5499">
        <dgm:presLayoutVars>
          <dgm:chPref val="3"/>
        </dgm:presLayoutVars>
      </dgm:prSet>
      <dgm:spPr/>
      <dgm:t>
        <a:bodyPr/>
        <a:lstStyle/>
        <a:p>
          <a:endParaRPr lang="bg-BG"/>
        </a:p>
      </dgm:t>
    </dgm:pt>
    <dgm:pt modelId="{F743467D-7445-4045-BE6F-34A05E85E982}" type="pres">
      <dgm:prSet presAssocID="{3417CDCD-A4E1-49EF-8348-3D3E4E56A0CF}" presName="rootConnector" presStyleLbl="node3" presStyleIdx="0" presStyleCnt="1"/>
      <dgm:spPr/>
      <dgm:t>
        <a:bodyPr/>
        <a:lstStyle/>
        <a:p>
          <a:endParaRPr lang="bg-BG"/>
        </a:p>
      </dgm:t>
    </dgm:pt>
    <dgm:pt modelId="{1D53A582-C9A9-4D20-BC5F-82A2D0693742}" type="pres">
      <dgm:prSet presAssocID="{3417CDCD-A4E1-49EF-8348-3D3E4E56A0CF}" presName="hierChild4" presStyleCnt="0"/>
      <dgm:spPr/>
    </dgm:pt>
    <dgm:pt modelId="{36F91A2A-E3EA-4451-8016-F196E4561430}" type="pres">
      <dgm:prSet presAssocID="{3417CDCD-A4E1-49EF-8348-3D3E4E56A0CF}" presName="hierChild5" presStyleCnt="0"/>
      <dgm:spPr/>
    </dgm:pt>
    <dgm:pt modelId="{D595ED21-67D1-4309-9305-8E5C0D8C0D27}" type="pres">
      <dgm:prSet presAssocID="{FFE190FB-04C5-479C-97F4-47FA9872F975}" presName="hierChild5" presStyleCnt="0"/>
      <dgm:spPr/>
    </dgm:pt>
    <dgm:pt modelId="{29D6E986-C19D-42BF-805F-9AF7EE230896}" type="pres">
      <dgm:prSet presAssocID="{F7A6A4D0-1812-4FB3-B2A4-862BBEABAA0A}" presName="hierChild3" presStyleCnt="0"/>
      <dgm:spPr/>
    </dgm:pt>
    <dgm:pt modelId="{437C7FDC-FD1B-4BAB-9E5A-E4031CFDA3E3}" type="pres">
      <dgm:prSet presAssocID="{F9341CAB-B4AA-47B1-8FB7-9DA118EAB9A1}" presName="Name111" presStyleLbl="parChTrans1D2" presStyleIdx="3" presStyleCnt="4"/>
      <dgm:spPr/>
      <dgm:t>
        <a:bodyPr/>
        <a:lstStyle/>
        <a:p>
          <a:endParaRPr lang="bg-BG"/>
        </a:p>
      </dgm:t>
    </dgm:pt>
    <dgm:pt modelId="{24EAE2E4-39CF-49C2-916E-1F6A335E1167}" type="pres">
      <dgm:prSet presAssocID="{C2D8A5D3-A48E-4FD6-A2BF-E8A81EC535D8}" presName="hierRoot3" presStyleCnt="0">
        <dgm:presLayoutVars>
          <dgm:hierBranch val="init"/>
        </dgm:presLayoutVars>
      </dgm:prSet>
      <dgm:spPr/>
    </dgm:pt>
    <dgm:pt modelId="{3EDF0E17-76D4-4789-BA28-B9BA69C6D451}" type="pres">
      <dgm:prSet presAssocID="{C2D8A5D3-A48E-4FD6-A2BF-E8A81EC535D8}" presName="rootComposite3" presStyleCnt="0"/>
      <dgm:spPr/>
    </dgm:pt>
    <dgm:pt modelId="{582B20AC-C72B-449B-AFC6-987933FFB4BC}" type="pres">
      <dgm:prSet presAssocID="{C2D8A5D3-A48E-4FD6-A2BF-E8A81EC535D8}" presName="rootText3" presStyleLbl="asst1" presStyleIdx="0" presStyleCnt="1" custLinFactNeighborX="58360" custLinFactNeighborY="-49272">
        <dgm:presLayoutVars>
          <dgm:chPref val="3"/>
        </dgm:presLayoutVars>
      </dgm:prSet>
      <dgm:spPr/>
      <dgm:t>
        <a:bodyPr/>
        <a:lstStyle/>
        <a:p>
          <a:endParaRPr lang="bg-BG"/>
        </a:p>
      </dgm:t>
    </dgm:pt>
    <dgm:pt modelId="{69F68506-FF45-4FA6-A423-908EF5BF6FC3}" type="pres">
      <dgm:prSet presAssocID="{C2D8A5D3-A48E-4FD6-A2BF-E8A81EC535D8}" presName="rootConnector3" presStyleLbl="asst1" presStyleIdx="0" presStyleCnt="1"/>
      <dgm:spPr/>
      <dgm:t>
        <a:bodyPr/>
        <a:lstStyle/>
        <a:p>
          <a:endParaRPr lang="bg-BG"/>
        </a:p>
      </dgm:t>
    </dgm:pt>
    <dgm:pt modelId="{2529A2E5-ECDA-4B63-806D-6FE82C07F0A1}" type="pres">
      <dgm:prSet presAssocID="{C2D8A5D3-A48E-4FD6-A2BF-E8A81EC535D8}" presName="hierChild6" presStyleCnt="0"/>
      <dgm:spPr/>
    </dgm:pt>
    <dgm:pt modelId="{3F80A355-B60D-41A4-ABA6-2263FAABA28A}" type="pres">
      <dgm:prSet presAssocID="{C2D8A5D3-A48E-4FD6-A2BF-E8A81EC535D8}" presName="hierChild7" presStyleCnt="0"/>
      <dgm:spPr/>
    </dgm:pt>
  </dgm:ptLst>
  <dgm:cxnLst>
    <dgm:cxn modelId="{FA8B7696-35BF-4263-BC77-0DE781D8D3D6}" type="presOf" srcId="{706D0A13-9FB9-445B-99CE-E6CD5BFDCA48}" destId="{5AD802B8-2350-4A11-937E-28E1B6F2C409}" srcOrd="0" destOrd="0" presId="urn:microsoft.com/office/officeart/2005/8/layout/orgChart1"/>
    <dgm:cxn modelId="{1D5A4D15-4681-4A88-BF19-224303AE4992}" type="presOf" srcId="{59A1EEC5-370F-44B3-B2C3-05DBB976AA4E}" destId="{6D9D463E-031F-4DBA-9795-DB300E16DCD8}" srcOrd="0" destOrd="0" presId="urn:microsoft.com/office/officeart/2005/8/layout/orgChart1"/>
    <dgm:cxn modelId="{AE1E4ACE-3657-4B80-BC95-F7C805D229C2}" type="presOf" srcId="{3417CDCD-A4E1-49EF-8348-3D3E4E56A0CF}" destId="{F743467D-7445-4045-BE6F-34A05E85E982}" srcOrd="1" destOrd="0" presId="urn:microsoft.com/office/officeart/2005/8/layout/orgChart1"/>
    <dgm:cxn modelId="{A6BB4131-6C12-496B-BEA1-BA23E1E7C961}" type="presOf" srcId="{75EA4427-D361-4689-9850-0F561CB16D7B}" destId="{C082215B-82BB-4B0C-9EF3-FCF58B318CD6}" srcOrd="1" destOrd="0" presId="urn:microsoft.com/office/officeart/2005/8/layout/orgChart1"/>
    <dgm:cxn modelId="{ACD430A4-AB08-478E-8DA2-DB0A5C33BC6D}" type="presOf" srcId="{C2D8A5D3-A48E-4FD6-A2BF-E8A81EC535D8}" destId="{69F68506-FF45-4FA6-A423-908EF5BF6FC3}" srcOrd="1" destOrd="0" presId="urn:microsoft.com/office/officeart/2005/8/layout/orgChart1"/>
    <dgm:cxn modelId="{380B0201-0092-4273-BD55-F9108E650427}" srcId="{FFE190FB-04C5-479C-97F4-47FA9872F975}" destId="{3417CDCD-A4E1-49EF-8348-3D3E4E56A0CF}" srcOrd="0" destOrd="0" parTransId="{A44F2ED2-F34C-49D9-89BA-DD4D3FC88B4D}" sibTransId="{E678E0EA-2151-44B1-AD72-E7F0F19ADFE4}"/>
    <dgm:cxn modelId="{D9F6415E-224D-45DC-A126-94F86B762A50}" type="presOf" srcId="{3417CDCD-A4E1-49EF-8348-3D3E4E56A0CF}" destId="{7B2E647B-B7CC-4B53-B918-8F459777C527}" srcOrd="0" destOrd="0" presId="urn:microsoft.com/office/officeart/2005/8/layout/orgChart1"/>
    <dgm:cxn modelId="{631C21D9-9640-449E-874D-BECA52749579}" srcId="{F7A6A4D0-1812-4FB3-B2A4-862BBEABAA0A}" destId="{FFE190FB-04C5-479C-97F4-47FA9872F975}" srcOrd="3" destOrd="0" parTransId="{D6761A59-E97D-4487-AD53-CDE35AFA9193}" sibTransId="{304378D5-F40A-456B-BA5A-BB7555559AEC}"/>
    <dgm:cxn modelId="{E082982A-1C01-4C54-B8C6-7A6370DD0FC2}" srcId="{F7A6A4D0-1812-4FB3-B2A4-862BBEABAA0A}" destId="{706D0A13-9FB9-445B-99CE-E6CD5BFDCA48}" srcOrd="2" destOrd="0" parTransId="{42ACAA27-0ED2-4418-B6D2-73BA2E02567C}" sibTransId="{17809573-200F-420E-99F6-38A25F07C82D}"/>
    <dgm:cxn modelId="{8798064C-EBBF-4D34-992B-B83BDA7E3A40}" srcId="{F7A6A4D0-1812-4FB3-B2A4-862BBEABAA0A}" destId="{75EA4427-D361-4689-9850-0F561CB16D7B}" srcOrd="1" destOrd="0" parTransId="{59A1EEC5-370F-44B3-B2C3-05DBB976AA4E}" sibTransId="{39456123-43BB-4EAD-BECE-5E0EEB2250AC}"/>
    <dgm:cxn modelId="{645B74B3-587D-4034-87FF-9D85E02BAEA1}" type="presOf" srcId="{A44F2ED2-F34C-49D9-89BA-DD4D3FC88B4D}" destId="{87E3A3F5-9C26-4B41-A0F3-22E6D52B7B34}" srcOrd="0" destOrd="0" presId="urn:microsoft.com/office/officeart/2005/8/layout/orgChart1"/>
    <dgm:cxn modelId="{EC093B68-D195-43DB-80BD-D815A4D395D9}" type="presOf" srcId="{B614951D-390F-45AD-90FA-8244E4930CBD}" destId="{76485385-5CBE-45B1-A204-28D7BD7D6715}" srcOrd="0" destOrd="0" presId="urn:microsoft.com/office/officeart/2005/8/layout/orgChart1"/>
    <dgm:cxn modelId="{CF113B72-8C23-4190-B633-052F0D361DCE}" srcId="{B614951D-390F-45AD-90FA-8244E4930CBD}" destId="{F7A6A4D0-1812-4FB3-B2A4-862BBEABAA0A}" srcOrd="0" destOrd="0" parTransId="{C5CBA97E-4B67-4BC0-A500-7F66BD7BB471}" sibTransId="{D7B760F3-85C1-4E7D-9DF9-78350CCC254B}"/>
    <dgm:cxn modelId="{7A3E94ED-0310-467B-9D5C-6B45B251F32B}" type="presOf" srcId="{706D0A13-9FB9-445B-99CE-E6CD5BFDCA48}" destId="{99AD3605-865B-44AB-9AFC-381DE97BFD42}" srcOrd="1" destOrd="0" presId="urn:microsoft.com/office/officeart/2005/8/layout/orgChart1"/>
    <dgm:cxn modelId="{8F129906-C22A-462B-B060-535659509D3F}" type="presOf" srcId="{42ACAA27-0ED2-4418-B6D2-73BA2E02567C}" destId="{1E9509BD-3CC5-40E3-AD8F-0B693F7243E3}" srcOrd="0" destOrd="0" presId="urn:microsoft.com/office/officeart/2005/8/layout/orgChart1"/>
    <dgm:cxn modelId="{33BE9A02-02EB-430A-8235-AA14623ECABB}" srcId="{F7A6A4D0-1812-4FB3-B2A4-862BBEABAA0A}" destId="{C2D8A5D3-A48E-4FD6-A2BF-E8A81EC535D8}" srcOrd="0" destOrd="0" parTransId="{F9341CAB-B4AA-47B1-8FB7-9DA118EAB9A1}" sibTransId="{99E1DDCF-F139-47BB-8A00-9B27C4047BBF}"/>
    <dgm:cxn modelId="{F07B7529-1D3C-4EDB-B0FC-7E6B82352053}" type="presOf" srcId="{F7A6A4D0-1812-4FB3-B2A4-862BBEABAA0A}" destId="{D7405F06-1435-45E8-B804-2A552355AE6E}" srcOrd="1" destOrd="0" presId="urn:microsoft.com/office/officeart/2005/8/layout/orgChart1"/>
    <dgm:cxn modelId="{2C9C85B8-FD6C-40AC-8234-D148A4910430}" type="presOf" srcId="{F7A6A4D0-1812-4FB3-B2A4-862BBEABAA0A}" destId="{F7355C26-F79F-4361-9ED2-AC933024109A}" srcOrd="0" destOrd="0" presId="urn:microsoft.com/office/officeart/2005/8/layout/orgChart1"/>
    <dgm:cxn modelId="{0BB58512-3021-4A38-A312-46F400DF550C}" type="presOf" srcId="{FFE190FB-04C5-479C-97F4-47FA9872F975}" destId="{FD66C93B-8C5A-412F-A726-A38698AA40FE}" srcOrd="0" destOrd="0" presId="urn:microsoft.com/office/officeart/2005/8/layout/orgChart1"/>
    <dgm:cxn modelId="{ABB81BA4-FE71-405F-9E91-DBC867096563}" type="presOf" srcId="{75EA4427-D361-4689-9850-0F561CB16D7B}" destId="{30407B90-465A-4C57-A2F9-2172E1E5B696}" srcOrd="0" destOrd="0" presId="urn:microsoft.com/office/officeart/2005/8/layout/orgChart1"/>
    <dgm:cxn modelId="{0A354E29-C4D1-4623-BD8A-9B0B812D71BF}" type="presOf" srcId="{F9341CAB-B4AA-47B1-8FB7-9DA118EAB9A1}" destId="{437C7FDC-FD1B-4BAB-9E5A-E4031CFDA3E3}" srcOrd="0" destOrd="0" presId="urn:microsoft.com/office/officeart/2005/8/layout/orgChart1"/>
    <dgm:cxn modelId="{39D12D81-B1E9-496C-B046-7EB2156E061C}" type="presOf" srcId="{D6761A59-E97D-4487-AD53-CDE35AFA9193}" destId="{38C5C821-122C-482F-A840-ABB708C0FDF2}" srcOrd="0" destOrd="0" presId="urn:microsoft.com/office/officeart/2005/8/layout/orgChart1"/>
    <dgm:cxn modelId="{0C1E56AD-8D6D-4221-B609-86369F44A903}" type="presOf" srcId="{C2D8A5D3-A48E-4FD6-A2BF-E8A81EC535D8}" destId="{582B20AC-C72B-449B-AFC6-987933FFB4BC}" srcOrd="0" destOrd="0" presId="urn:microsoft.com/office/officeart/2005/8/layout/orgChart1"/>
    <dgm:cxn modelId="{6A454912-5447-4D5B-A003-2210B9FD211F}" type="presOf" srcId="{FFE190FB-04C5-479C-97F4-47FA9872F975}" destId="{232BDE0E-BCDF-4D71-9024-CCFC9F0C13AC}" srcOrd="1" destOrd="0" presId="urn:microsoft.com/office/officeart/2005/8/layout/orgChart1"/>
    <dgm:cxn modelId="{3612C8F8-FD1C-4B2F-A5EF-C4F831088170}" type="presParOf" srcId="{76485385-5CBE-45B1-A204-28D7BD7D6715}" destId="{FA21AECF-D2B1-42C4-B322-7C7E9502F75E}" srcOrd="0" destOrd="0" presId="urn:microsoft.com/office/officeart/2005/8/layout/orgChart1"/>
    <dgm:cxn modelId="{5BCCF921-DA4A-498D-A4B9-CCF1B9C89B71}" type="presParOf" srcId="{FA21AECF-D2B1-42C4-B322-7C7E9502F75E}" destId="{2C98C4A3-C580-4DE1-94F9-5FEABEBF5508}" srcOrd="0" destOrd="0" presId="urn:microsoft.com/office/officeart/2005/8/layout/orgChart1"/>
    <dgm:cxn modelId="{19FFE58D-A704-4E2F-8F23-563FC4A3BDFD}" type="presParOf" srcId="{2C98C4A3-C580-4DE1-94F9-5FEABEBF5508}" destId="{F7355C26-F79F-4361-9ED2-AC933024109A}" srcOrd="0" destOrd="0" presId="urn:microsoft.com/office/officeart/2005/8/layout/orgChart1"/>
    <dgm:cxn modelId="{C7460E4C-B060-4A45-B2EA-AE96433E9AB4}" type="presParOf" srcId="{2C98C4A3-C580-4DE1-94F9-5FEABEBF5508}" destId="{D7405F06-1435-45E8-B804-2A552355AE6E}" srcOrd="1" destOrd="0" presId="urn:microsoft.com/office/officeart/2005/8/layout/orgChart1"/>
    <dgm:cxn modelId="{CE17404F-B24E-4291-8FD7-A383A1A9E0E4}" type="presParOf" srcId="{FA21AECF-D2B1-42C4-B322-7C7E9502F75E}" destId="{196A5BEE-BEB7-41F2-A36C-C0D3EA754B00}" srcOrd="1" destOrd="0" presId="urn:microsoft.com/office/officeart/2005/8/layout/orgChart1"/>
    <dgm:cxn modelId="{754D906A-78AE-4A16-B729-ABF1896096AD}" type="presParOf" srcId="{196A5BEE-BEB7-41F2-A36C-C0D3EA754B00}" destId="{6D9D463E-031F-4DBA-9795-DB300E16DCD8}" srcOrd="0" destOrd="0" presId="urn:microsoft.com/office/officeart/2005/8/layout/orgChart1"/>
    <dgm:cxn modelId="{AE4981C3-97C9-4957-B63F-AE19A6A1A840}" type="presParOf" srcId="{196A5BEE-BEB7-41F2-A36C-C0D3EA754B00}" destId="{6B9C1F43-90CD-4DFC-826C-7CD5EF0C4AAD}" srcOrd="1" destOrd="0" presId="urn:microsoft.com/office/officeart/2005/8/layout/orgChart1"/>
    <dgm:cxn modelId="{387B9042-32A9-47EF-BEA8-FF1029AB6FB4}" type="presParOf" srcId="{6B9C1F43-90CD-4DFC-826C-7CD5EF0C4AAD}" destId="{52449B1B-8178-4273-9012-4927AEAEFF66}" srcOrd="0" destOrd="0" presId="urn:microsoft.com/office/officeart/2005/8/layout/orgChart1"/>
    <dgm:cxn modelId="{2158783E-5016-4395-938E-959935F5DB7E}" type="presParOf" srcId="{52449B1B-8178-4273-9012-4927AEAEFF66}" destId="{30407B90-465A-4C57-A2F9-2172E1E5B696}" srcOrd="0" destOrd="0" presId="urn:microsoft.com/office/officeart/2005/8/layout/orgChart1"/>
    <dgm:cxn modelId="{41D71491-9E18-4541-AA22-D5675D539C02}" type="presParOf" srcId="{52449B1B-8178-4273-9012-4927AEAEFF66}" destId="{C082215B-82BB-4B0C-9EF3-FCF58B318CD6}" srcOrd="1" destOrd="0" presId="urn:microsoft.com/office/officeart/2005/8/layout/orgChart1"/>
    <dgm:cxn modelId="{21A0B9EE-462F-4DD7-8BAB-226BEBC29413}" type="presParOf" srcId="{6B9C1F43-90CD-4DFC-826C-7CD5EF0C4AAD}" destId="{92345101-5533-4E49-BD7E-090D40FFCD87}" srcOrd="1" destOrd="0" presId="urn:microsoft.com/office/officeart/2005/8/layout/orgChart1"/>
    <dgm:cxn modelId="{4BF73609-1F39-4522-A404-50BAB9D4CB4E}" type="presParOf" srcId="{6B9C1F43-90CD-4DFC-826C-7CD5EF0C4AAD}" destId="{40AFC3AF-8438-4A8A-843F-CCA1EE1808EF}" srcOrd="2" destOrd="0" presId="urn:microsoft.com/office/officeart/2005/8/layout/orgChart1"/>
    <dgm:cxn modelId="{6E4A7242-055D-4DFD-85B2-7E943C474480}" type="presParOf" srcId="{196A5BEE-BEB7-41F2-A36C-C0D3EA754B00}" destId="{1E9509BD-3CC5-40E3-AD8F-0B693F7243E3}" srcOrd="2" destOrd="0" presId="urn:microsoft.com/office/officeart/2005/8/layout/orgChart1"/>
    <dgm:cxn modelId="{D6BE8F96-4230-4682-A16E-BB7FE70FD491}" type="presParOf" srcId="{196A5BEE-BEB7-41F2-A36C-C0D3EA754B00}" destId="{5364DC6D-2231-4CF3-BDED-B10D78C7211C}" srcOrd="3" destOrd="0" presId="urn:microsoft.com/office/officeart/2005/8/layout/orgChart1"/>
    <dgm:cxn modelId="{79D52F3D-6AEC-4E6A-97A0-3DFFAC5EB6F6}" type="presParOf" srcId="{5364DC6D-2231-4CF3-BDED-B10D78C7211C}" destId="{1E0D3EAD-37C7-4512-8B49-70550CF885B4}" srcOrd="0" destOrd="0" presId="urn:microsoft.com/office/officeart/2005/8/layout/orgChart1"/>
    <dgm:cxn modelId="{DA520F1F-36EF-4560-A56D-00F8765A43D7}" type="presParOf" srcId="{1E0D3EAD-37C7-4512-8B49-70550CF885B4}" destId="{5AD802B8-2350-4A11-937E-28E1B6F2C409}" srcOrd="0" destOrd="0" presId="urn:microsoft.com/office/officeart/2005/8/layout/orgChart1"/>
    <dgm:cxn modelId="{46376BD2-AA82-40BE-A703-6AB93D4D5F7A}" type="presParOf" srcId="{1E0D3EAD-37C7-4512-8B49-70550CF885B4}" destId="{99AD3605-865B-44AB-9AFC-381DE97BFD42}" srcOrd="1" destOrd="0" presId="urn:microsoft.com/office/officeart/2005/8/layout/orgChart1"/>
    <dgm:cxn modelId="{934930FB-857B-4618-9C69-372F761F5622}" type="presParOf" srcId="{5364DC6D-2231-4CF3-BDED-B10D78C7211C}" destId="{99C8B747-3DD7-4C95-9F0B-4DBF7724F63C}" srcOrd="1" destOrd="0" presId="urn:microsoft.com/office/officeart/2005/8/layout/orgChart1"/>
    <dgm:cxn modelId="{3CB9F4A4-BF88-4B07-8CCA-738158C07BBC}" type="presParOf" srcId="{5364DC6D-2231-4CF3-BDED-B10D78C7211C}" destId="{D7B5E06F-5443-46AA-8AF0-2D9989F9BB51}" srcOrd="2" destOrd="0" presId="urn:microsoft.com/office/officeart/2005/8/layout/orgChart1"/>
    <dgm:cxn modelId="{6979CBF3-AAF9-4FF9-A9EE-2A66929D408D}" type="presParOf" srcId="{196A5BEE-BEB7-41F2-A36C-C0D3EA754B00}" destId="{38C5C821-122C-482F-A840-ABB708C0FDF2}" srcOrd="4" destOrd="0" presId="urn:microsoft.com/office/officeart/2005/8/layout/orgChart1"/>
    <dgm:cxn modelId="{90A5784A-F758-4BD1-A8BE-C703ABC7A5A2}" type="presParOf" srcId="{196A5BEE-BEB7-41F2-A36C-C0D3EA754B00}" destId="{DA13F223-EA78-4F57-A70C-764522E45393}" srcOrd="5" destOrd="0" presId="urn:microsoft.com/office/officeart/2005/8/layout/orgChart1"/>
    <dgm:cxn modelId="{936DA198-B71B-4407-88B2-C56B6F766CBA}" type="presParOf" srcId="{DA13F223-EA78-4F57-A70C-764522E45393}" destId="{358D9B82-7FAB-4DC2-96BA-25E96836705F}" srcOrd="0" destOrd="0" presId="urn:microsoft.com/office/officeart/2005/8/layout/orgChart1"/>
    <dgm:cxn modelId="{65263766-8E9F-44BE-9BD8-C7FE9DC26E81}" type="presParOf" srcId="{358D9B82-7FAB-4DC2-96BA-25E96836705F}" destId="{FD66C93B-8C5A-412F-A726-A38698AA40FE}" srcOrd="0" destOrd="0" presId="urn:microsoft.com/office/officeart/2005/8/layout/orgChart1"/>
    <dgm:cxn modelId="{AAAB529C-E8E7-4459-9A51-A610CFF4EE1B}" type="presParOf" srcId="{358D9B82-7FAB-4DC2-96BA-25E96836705F}" destId="{232BDE0E-BCDF-4D71-9024-CCFC9F0C13AC}" srcOrd="1" destOrd="0" presId="urn:microsoft.com/office/officeart/2005/8/layout/orgChart1"/>
    <dgm:cxn modelId="{3A39DE99-CCF2-4FD1-B610-B690003B6F88}" type="presParOf" srcId="{DA13F223-EA78-4F57-A70C-764522E45393}" destId="{5007D00B-523B-4E17-8AAB-59402E5A2288}" srcOrd="1" destOrd="0" presId="urn:microsoft.com/office/officeart/2005/8/layout/orgChart1"/>
    <dgm:cxn modelId="{4C37C209-6017-4E86-A780-CF674446F737}" type="presParOf" srcId="{5007D00B-523B-4E17-8AAB-59402E5A2288}" destId="{87E3A3F5-9C26-4B41-A0F3-22E6D52B7B34}" srcOrd="0" destOrd="0" presId="urn:microsoft.com/office/officeart/2005/8/layout/orgChart1"/>
    <dgm:cxn modelId="{C151B3AB-4F8C-4C8E-8A15-8ED02FB98398}" type="presParOf" srcId="{5007D00B-523B-4E17-8AAB-59402E5A2288}" destId="{93BD92D9-E278-4CA8-8FF5-820629B6C617}" srcOrd="1" destOrd="0" presId="urn:microsoft.com/office/officeart/2005/8/layout/orgChart1"/>
    <dgm:cxn modelId="{DA550F7D-8C67-49F0-84EA-07028FB3498C}" type="presParOf" srcId="{93BD92D9-E278-4CA8-8FF5-820629B6C617}" destId="{F2AD8F87-E5F5-4C88-9BED-88854AF2ED38}" srcOrd="0" destOrd="0" presId="urn:microsoft.com/office/officeart/2005/8/layout/orgChart1"/>
    <dgm:cxn modelId="{D3D26D45-92FC-4A11-B709-4F79782C9AC6}" type="presParOf" srcId="{F2AD8F87-E5F5-4C88-9BED-88854AF2ED38}" destId="{7B2E647B-B7CC-4B53-B918-8F459777C527}" srcOrd="0" destOrd="0" presId="urn:microsoft.com/office/officeart/2005/8/layout/orgChart1"/>
    <dgm:cxn modelId="{FF7C5B1A-9267-448A-9BB8-30916A0CED89}" type="presParOf" srcId="{F2AD8F87-E5F5-4C88-9BED-88854AF2ED38}" destId="{F743467D-7445-4045-BE6F-34A05E85E982}" srcOrd="1" destOrd="0" presId="urn:microsoft.com/office/officeart/2005/8/layout/orgChart1"/>
    <dgm:cxn modelId="{73E85F70-2220-419A-8214-58186A8C99DD}" type="presParOf" srcId="{93BD92D9-E278-4CA8-8FF5-820629B6C617}" destId="{1D53A582-C9A9-4D20-BC5F-82A2D0693742}" srcOrd="1" destOrd="0" presId="urn:microsoft.com/office/officeart/2005/8/layout/orgChart1"/>
    <dgm:cxn modelId="{D62C8DAA-F614-44F9-950A-DD0B61E7E990}" type="presParOf" srcId="{93BD92D9-E278-4CA8-8FF5-820629B6C617}" destId="{36F91A2A-E3EA-4451-8016-F196E4561430}" srcOrd="2" destOrd="0" presId="urn:microsoft.com/office/officeart/2005/8/layout/orgChart1"/>
    <dgm:cxn modelId="{7EE0CE1E-4734-4878-92D8-0A10863E17D5}" type="presParOf" srcId="{DA13F223-EA78-4F57-A70C-764522E45393}" destId="{D595ED21-67D1-4309-9305-8E5C0D8C0D27}" srcOrd="2" destOrd="0" presId="urn:microsoft.com/office/officeart/2005/8/layout/orgChart1"/>
    <dgm:cxn modelId="{0E4F8038-F294-41E1-B3B0-2D30E3481C20}" type="presParOf" srcId="{FA21AECF-D2B1-42C4-B322-7C7E9502F75E}" destId="{29D6E986-C19D-42BF-805F-9AF7EE230896}" srcOrd="2" destOrd="0" presId="urn:microsoft.com/office/officeart/2005/8/layout/orgChart1"/>
    <dgm:cxn modelId="{9624FE78-D2B2-4EBA-9BD0-04279ECD3263}" type="presParOf" srcId="{29D6E986-C19D-42BF-805F-9AF7EE230896}" destId="{437C7FDC-FD1B-4BAB-9E5A-E4031CFDA3E3}" srcOrd="0" destOrd="0" presId="urn:microsoft.com/office/officeart/2005/8/layout/orgChart1"/>
    <dgm:cxn modelId="{C04A7365-EFBA-47ED-93DC-01F0BC0A1CC7}" type="presParOf" srcId="{29D6E986-C19D-42BF-805F-9AF7EE230896}" destId="{24EAE2E4-39CF-49C2-916E-1F6A335E1167}" srcOrd="1" destOrd="0" presId="urn:microsoft.com/office/officeart/2005/8/layout/orgChart1"/>
    <dgm:cxn modelId="{2D38310C-972C-4B76-89C8-78162DB4A841}" type="presParOf" srcId="{24EAE2E4-39CF-49C2-916E-1F6A335E1167}" destId="{3EDF0E17-76D4-4789-BA28-B9BA69C6D451}" srcOrd="0" destOrd="0" presId="urn:microsoft.com/office/officeart/2005/8/layout/orgChart1"/>
    <dgm:cxn modelId="{E4FC2B3E-6EF0-45F4-A165-5518CE9FDAA9}" type="presParOf" srcId="{3EDF0E17-76D4-4789-BA28-B9BA69C6D451}" destId="{582B20AC-C72B-449B-AFC6-987933FFB4BC}" srcOrd="0" destOrd="0" presId="urn:microsoft.com/office/officeart/2005/8/layout/orgChart1"/>
    <dgm:cxn modelId="{EDF936CF-B945-4D81-9CD2-B8CE30C43D52}" type="presParOf" srcId="{3EDF0E17-76D4-4789-BA28-B9BA69C6D451}" destId="{69F68506-FF45-4FA6-A423-908EF5BF6FC3}" srcOrd="1" destOrd="0" presId="urn:microsoft.com/office/officeart/2005/8/layout/orgChart1"/>
    <dgm:cxn modelId="{170193C8-ECF9-4A0A-B773-EEF174D00D6E}" type="presParOf" srcId="{24EAE2E4-39CF-49C2-916E-1F6A335E1167}" destId="{2529A2E5-ECDA-4B63-806D-6FE82C07F0A1}" srcOrd="1" destOrd="0" presId="urn:microsoft.com/office/officeart/2005/8/layout/orgChart1"/>
    <dgm:cxn modelId="{D30B97E6-3238-47D1-A150-27AEBEE1494C}" type="presParOf" srcId="{24EAE2E4-39CF-49C2-916E-1F6A335E1167}" destId="{3F80A355-B60D-41A4-ABA6-2263FAABA2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1465BF-E79D-4F10-96CA-2AFF65A27BF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bg-BG"/>
        </a:p>
      </dgm:t>
    </dgm:pt>
    <dgm:pt modelId="{4B59A31E-0A7F-4C79-9CE4-E52A8CA86158}">
      <dgm:prSet phldrT="[Text]" custT="1"/>
      <dgm:spPr/>
      <dgm:t>
        <a:bodyPr/>
        <a:lstStyle/>
        <a:p>
          <a:r>
            <a:rPr lang="bg-BG" sz="1600" b="1" dirty="0" smtClean="0"/>
            <a:t>Фактори на имунната супресия</a:t>
          </a:r>
          <a:endParaRPr lang="bg-BG" sz="1600" b="1" dirty="0"/>
        </a:p>
      </dgm:t>
    </dgm:pt>
    <dgm:pt modelId="{4E34A313-6CEB-4F81-BE3F-87172BE381DE}" type="parTrans" cxnId="{2AFAF197-E4C4-45A2-A9A0-E91056B2D336}">
      <dgm:prSet/>
      <dgm:spPr/>
      <dgm:t>
        <a:bodyPr/>
        <a:lstStyle/>
        <a:p>
          <a:endParaRPr lang="bg-BG" sz="1600"/>
        </a:p>
      </dgm:t>
    </dgm:pt>
    <dgm:pt modelId="{E3591B17-8820-496A-A40C-CC90CA320836}" type="sibTrans" cxnId="{2AFAF197-E4C4-45A2-A9A0-E91056B2D336}">
      <dgm:prSet/>
      <dgm:spPr/>
      <dgm:t>
        <a:bodyPr/>
        <a:lstStyle/>
        <a:p>
          <a:endParaRPr lang="bg-BG" sz="1600"/>
        </a:p>
      </dgm:t>
    </dgm:pt>
    <dgm:pt modelId="{95527479-B4A4-469D-8634-51E69925BA6F}">
      <dgm:prSet phldrT="[Text]" custT="1"/>
      <dgm:spPr/>
      <dgm:t>
        <a:bodyPr/>
        <a:lstStyle/>
        <a:p>
          <a:r>
            <a:rPr lang="bg-BG" sz="1600" dirty="0" smtClean="0"/>
            <a:t>Супресивна терапия</a:t>
          </a:r>
          <a:endParaRPr lang="bg-BG" sz="1600" dirty="0"/>
        </a:p>
      </dgm:t>
    </dgm:pt>
    <dgm:pt modelId="{18246A66-6C34-4EEE-AA1E-005EF34ABEF4}" type="parTrans" cxnId="{7125CFD8-4B18-40D9-8869-CDF0268ADEBD}">
      <dgm:prSet custT="1"/>
      <dgm:spPr/>
      <dgm:t>
        <a:bodyPr/>
        <a:lstStyle/>
        <a:p>
          <a:endParaRPr lang="bg-BG" sz="1600"/>
        </a:p>
      </dgm:t>
    </dgm:pt>
    <dgm:pt modelId="{DD6AD07F-0DE4-4E06-A70A-87B801E8378A}" type="sibTrans" cxnId="{7125CFD8-4B18-40D9-8869-CDF0268ADEBD}">
      <dgm:prSet/>
      <dgm:spPr/>
      <dgm:t>
        <a:bodyPr/>
        <a:lstStyle/>
        <a:p>
          <a:endParaRPr lang="bg-BG" sz="1600"/>
        </a:p>
      </dgm:t>
    </dgm:pt>
    <dgm:pt modelId="{B11A8972-C95B-43F8-BC4E-520488299CE7}">
      <dgm:prSet phldrT="[Text]" custT="1"/>
      <dgm:spPr/>
      <dgm:t>
        <a:bodyPr/>
        <a:lstStyle/>
        <a:p>
          <a:r>
            <a:rPr lang="bg-BG" sz="1600" b="1" dirty="0" smtClean="0"/>
            <a:t>Подлежащ дефицит- автоимунни заболявания</a:t>
          </a:r>
          <a:endParaRPr lang="bg-BG" sz="1600" b="1" dirty="0"/>
        </a:p>
      </dgm:t>
    </dgm:pt>
    <dgm:pt modelId="{A0D6911A-AFDA-45B9-8225-17C2B8C6A67A}" type="parTrans" cxnId="{5A1C3834-79DA-4672-8C0D-D1704950C48F}">
      <dgm:prSet custT="1"/>
      <dgm:spPr/>
      <dgm:t>
        <a:bodyPr/>
        <a:lstStyle/>
        <a:p>
          <a:endParaRPr lang="bg-BG" sz="1600"/>
        </a:p>
      </dgm:t>
    </dgm:pt>
    <dgm:pt modelId="{DC66D034-7298-4EB8-AE94-F1BBD8D7662C}" type="sibTrans" cxnId="{5A1C3834-79DA-4672-8C0D-D1704950C48F}">
      <dgm:prSet/>
      <dgm:spPr/>
      <dgm:t>
        <a:bodyPr/>
        <a:lstStyle/>
        <a:p>
          <a:endParaRPr lang="bg-BG" sz="1600"/>
        </a:p>
      </dgm:t>
    </dgm:pt>
    <dgm:pt modelId="{C2DDD761-0A07-404B-B0F9-0A989858446E}">
      <dgm:prSet phldrT="[Text]" custT="1"/>
      <dgm:spPr/>
      <dgm:t>
        <a:bodyPr/>
        <a:lstStyle/>
        <a:p>
          <a:r>
            <a:rPr lang="bg-BG" sz="1600" b="1" dirty="0" smtClean="0"/>
            <a:t>Кожна бариера  – катетри, епителни повърхности</a:t>
          </a:r>
          <a:endParaRPr lang="bg-BG" sz="1600" b="1" dirty="0"/>
        </a:p>
      </dgm:t>
    </dgm:pt>
    <dgm:pt modelId="{A85841C9-E461-46C7-B9ED-3D8EFED237D9}" type="parTrans" cxnId="{3CA4D436-6436-4A8E-A272-15998B88A000}">
      <dgm:prSet custT="1"/>
      <dgm:spPr/>
      <dgm:t>
        <a:bodyPr/>
        <a:lstStyle/>
        <a:p>
          <a:endParaRPr lang="bg-BG" sz="1600"/>
        </a:p>
      </dgm:t>
    </dgm:pt>
    <dgm:pt modelId="{19C04552-66A8-475D-8B28-A5A573D29B79}" type="sibTrans" cxnId="{3CA4D436-6436-4A8E-A272-15998B88A000}">
      <dgm:prSet/>
      <dgm:spPr/>
      <dgm:t>
        <a:bodyPr/>
        <a:lstStyle/>
        <a:p>
          <a:endParaRPr lang="bg-BG" sz="1600"/>
        </a:p>
      </dgm:t>
    </dgm:pt>
    <dgm:pt modelId="{5B37B8BE-FB9F-40BE-BDF9-5D0E52BE30E9}">
      <dgm:prSet phldrT="[Text]" custT="1"/>
      <dgm:spPr/>
      <dgm:t>
        <a:bodyPr/>
        <a:lstStyle/>
        <a:p>
          <a:r>
            <a:rPr lang="bg-BG" sz="1600" b="1" dirty="0" smtClean="0"/>
            <a:t>Неутропения, лимфопения</a:t>
          </a:r>
          <a:endParaRPr lang="bg-BG" sz="1600" b="1" dirty="0"/>
        </a:p>
      </dgm:t>
    </dgm:pt>
    <dgm:pt modelId="{2009CA23-42C0-4B1D-AFD1-161B6FAED5B1}" type="parTrans" cxnId="{BE5A3B7E-F733-47EC-82EF-FEE03B69F603}">
      <dgm:prSet custT="1"/>
      <dgm:spPr/>
      <dgm:t>
        <a:bodyPr/>
        <a:lstStyle/>
        <a:p>
          <a:endParaRPr lang="bg-BG" sz="1600"/>
        </a:p>
      </dgm:t>
    </dgm:pt>
    <dgm:pt modelId="{B32C4651-1906-4F2F-BC5B-4F4C42E1F72D}" type="sibTrans" cxnId="{BE5A3B7E-F733-47EC-82EF-FEE03B69F603}">
      <dgm:prSet/>
      <dgm:spPr/>
      <dgm:t>
        <a:bodyPr/>
        <a:lstStyle/>
        <a:p>
          <a:endParaRPr lang="bg-BG" sz="1600"/>
        </a:p>
      </dgm:t>
    </dgm:pt>
    <dgm:pt modelId="{1DC1CB82-F2B1-43E1-AEB2-EFFCBDC978CE}">
      <dgm:prSet custT="1"/>
      <dgm:spPr/>
      <dgm:t>
        <a:bodyPr/>
        <a:lstStyle/>
        <a:p>
          <a:r>
            <a:rPr lang="bg-BG" sz="1600" b="1" dirty="0" smtClean="0"/>
            <a:t>Метаболитни</a:t>
          </a:r>
        </a:p>
        <a:p>
          <a:r>
            <a:rPr lang="bg-BG" sz="1600" b="1" dirty="0" smtClean="0"/>
            <a:t>Уремия</a:t>
          </a:r>
        </a:p>
        <a:p>
          <a:r>
            <a:rPr lang="bg-BG" sz="1600" b="1" dirty="0" smtClean="0"/>
            <a:t>Малнутриция</a:t>
          </a:r>
        </a:p>
        <a:p>
          <a:r>
            <a:rPr lang="bg-BG" sz="1600" b="1" dirty="0" smtClean="0"/>
            <a:t>Диабет</a:t>
          </a:r>
        </a:p>
        <a:p>
          <a:r>
            <a:rPr lang="bg-BG" sz="1600" b="1" dirty="0" smtClean="0"/>
            <a:t>Алкохолизъм</a:t>
          </a:r>
        </a:p>
        <a:p>
          <a:r>
            <a:rPr lang="bg-BG" sz="1600" b="1" dirty="0" smtClean="0"/>
            <a:t>Цироза</a:t>
          </a:r>
          <a:endParaRPr lang="bg-BG" sz="1600" b="1" dirty="0"/>
        </a:p>
      </dgm:t>
    </dgm:pt>
    <dgm:pt modelId="{7B02DBEB-CC0A-496B-9C43-2E281B9D6BA7}" type="parTrans" cxnId="{E29FAA27-2A63-4244-9683-ADBF4AF1E5C8}">
      <dgm:prSet custT="1"/>
      <dgm:spPr/>
      <dgm:t>
        <a:bodyPr/>
        <a:lstStyle/>
        <a:p>
          <a:endParaRPr lang="bg-BG" sz="1600"/>
        </a:p>
      </dgm:t>
    </dgm:pt>
    <dgm:pt modelId="{FF4431FD-C10D-48C8-A5BB-71EEB010273B}" type="sibTrans" cxnId="{E29FAA27-2A63-4244-9683-ADBF4AF1E5C8}">
      <dgm:prSet/>
      <dgm:spPr/>
      <dgm:t>
        <a:bodyPr/>
        <a:lstStyle/>
        <a:p>
          <a:endParaRPr lang="bg-BG" sz="1600"/>
        </a:p>
      </dgm:t>
    </dgm:pt>
    <dgm:pt modelId="{339A029F-8239-481B-988E-D48F3B50696D}">
      <dgm:prSet custT="1"/>
      <dgm:spPr/>
      <dgm:t>
        <a:bodyPr/>
        <a:lstStyle/>
        <a:p>
          <a:r>
            <a:rPr lang="bg-BG" sz="1600" b="1" dirty="0" smtClean="0"/>
            <a:t>Вирусни инфекции</a:t>
          </a:r>
        </a:p>
        <a:p>
          <a:r>
            <a:rPr lang="en-US" sz="1600" b="1" dirty="0" smtClean="0"/>
            <a:t>CMV</a:t>
          </a:r>
        </a:p>
        <a:p>
          <a:r>
            <a:rPr lang="en-US" sz="1600" b="1" dirty="0" smtClean="0"/>
            <a:t>Epstein Barr</a:t>
          </a:r>
        </a:p>
        <a:p>
          <a:r>
            <a:rPr lang="en-US" sz="1600" b="1" dirty="0" smtClean="0"/>
            <a:t>Hepatitis B</a:t>
          </a:r>
          <a:r>
            <a:rPr lang="bg-BG" sz="1600" b="1" dirty="0" smtClean="0"/>
            <a:t>,</a:t>
          </a:r>
          <a:r>
            <a:rPr lang="en-US" sz="1600" b="1" dirty="0" smtClean="0"/>
            <a:t> C</a:t>
          </a:r>
        </a:p>
        <a:p>
          <a:r>
            <a:rPr lang="en-US" sz="1600" b="1" dirty="0" smtClean="0"/>
            <a:t>HIV</a:t>
          </a:r>
          <a:endParaRPr lang="bg-BG" sz="1600" b="1" dirty="0"/>
        </a:p>
      </dgm:t>
    </dgm:pt>
    <dgm:pt modelId="{DBE4DA3A-F759-4EA2-B01B-F55B516A2E96}" type="parTrans" cxnId="{8FA9B325-3E52-421E-B59A-A00D0AA27AC3}">
      <dgm:prSet custT="1"/>
      <dgm:spPr/>
      <dgm:t>
        <a:bodyPr/>
        <a:lstStyle/>
        <a:p>
          <a:endParaRPr lang="bg-BG" sz="1600"/>
        </a:p>
      </dgm:t>
    </dgm:pt>
    <dgm:pt modelId="{913E697B-D994-4696-90F8-6BD9F6565694}" type="sibTrans" cxnId="{8FA9B325-3E52-421E-B59A-A00D0AA27AC3}">
      <dgm:prSet/>
      <dgm:spPr/>
      <dgm:t>
        <a:bodyPr/>
        <a:lstStyle/>
        <a:p>
          <a:endParaRPr lang="bg-BG" sz="1600"/>
        </a:p>
      </dgm:t>
    </dgm:pt>
    <dgm:pt modelId="{8B7E302A-9BB5-414A-BA30-7ABE357259A3}" type="pres">
      <dgm:prSet presAssocID="{B61465BF-E79D-4F10-96CA-2AFF65A27BFD}" presName="Name0" presStyleCnt="0">
        <dgm:presLayoutVars>
          <dgm:chMax val="1"/>
          <dgm:dir/>
          <dgm:animLvl val="ctr"/>
          <dgm:resizeHandles val="exact"/>
        </dgm:presLayoutVars>
      </dgm:prSet>
      <dgm:spPr/>
      <dgm:t>
        <a:bodyPr/>
        <a:lstStyle/>
        <a:p>
          <a:endParaRPr lang="bg-BG"/>
        </a:p>
      </dgm:t>
    </dgm:pt>
    <dgm:pt modelId="{C0C246FA-DA10-4DFC-915E-24F5C1ACA2B5}" type="pres">
      <dgm:prSet presAssocID="{4B59A31E-0A7F-4C79-9CE4-E52A8CA86158}" presName="centerShape" presStyleLbl="node0" presStyleIdx="0" presStyleCnt="1" custScaleX="125035"/>
      <dgm:spPr/>
      <dgm:t>
        <a:bodyPr/>
        <a:lstStyle/>
        <a:p>
          <a:endParaRPr lang="bg-BG"/>
        </a:p>
      </dgm:t>
    </dgm:pt>
    <dgm:pt modelId="{F4B01FB6-2762-4955-B60C-FF954B525657}" type="pres">
      <dgm:prSet presAssocID="{18246A66-6C34-4EEE-AA1E-005EF34ABEF4}" presName="parTrans" presStyleLbl="sibTrans2D1" presStyleIdx="0" presStyleCnt="6"/>
      <dgm:spPr/>
      <dgm:t>
        <a:bodyPr/>
        <a:lstStyle/>
        <a:p>
          <a:endParaRPr lang="bg-BG"/>
        </a:p>
      </dgm:t>
    </dgm:pt>
    <dgm:pt modelId="{0844924A-2531-4142-A32F-37AD5F1EDCDC}" type="pres">
      <dgm:prSet presAssocID="{18246A66-6C34-4EEE-AA1E-005EF34ABEF4}" presName="connectorText" presStyleLbl="sibTrans2D1" presStyleIdx="0" presStyleCnt="6"/>
      <dgm:spPr/>
      <dgm:t>
        <a:bodyPr/>
        <a:lstStyle/>
        <a:p>
          <a:endParaRPr lang="bg-BG"/>
        </a:p>
      </dgm:t>
    </dgm:pt>
    <dgm:pt modelId="{FCDA33BC-3CBD-4360-BA69-22F41DABAFF2}" type="pres">
      <dgm:prSet presAssocID="{95527479-B4A4-469D-8634-51E69925BA6F}" presName="node" presStyleLbl="node1" presStyleIdx="0" presStyleCnt="6" custScaleX="154267" custRadScaleRad="100575" custRadScaleInc="-16936">
        <dgm:presLayoutVars>
          <dgm:bulletEnabled val="1"/>
        </dgm:presLayoutVars>
      </dgm:prSet>
      <dgm:spPr/>
      <dgm:t>
        <a:bodyPr/>
        <a:lstStyle/>
        <a:p>
          <a:endParaRPr lang="bg-BG"/>
        </a:p>
      </dgm:t>
    </dgm:pt>
    <dgm:pt modelId="{DCE6852B-C40B-439A-ABB6-12B205AC34B8}" type="pres">
      <dgm:prSet presAssocID="{A0D6911A-AFDA-45B9-8225-17C2B8C6A67A}" presName="parTrans" presStyleLbl="sibTrans2D1" presStyleIdx="1" presStyleCnt="6"/>
      <dgm:spPr/>
      <dgm:t>
        <a:bodyPr/>
        <a:lstStyle/>
        <a:p>
          <a:endParaRPr lang="bg-BG"/>
        </a:p>
      </dgm:t>
    </dgm:pt>
    <dgm:pt modelId="{2F8EF3A7-E31B-4E90-A160-CAE3F730DF19}" type="pres">
      <dgm:prSet presAssocID="{A0D6911A-AFDA-45B9-8225-17C2B8C6A67A}" presName="connectorText" presStyleLbl="sibTrans2D1" presStyleIdx="1" presStyleCnt="6"/>
      <dgm:spPr/>
      <dgm:t>
        <a:bodyPr/>
        <a:lstStyle/>
        <a:p>
          <a:endParaRPr lang="bg-BG"/>
        </a:p>
      </dgm:t>
    </dgm:pt>
    <dgm:pt modelId="{BEE92F92-B759-4EBD-8C94-860FD922812C}" type="pres">
      <dgm:prSet presAssocID="{B11A8972-C95B-43F8-BC4E-520488299CE7}" presName="node" presStyleLbl="node1" presStyleIdx="1" presStyleCnt="6" custScaleX="165239" custScaleY="119441" custRadScaleRad="153300" custRadScaleInc="19153">
        <dgm:presLayoutVars>
          <dgm:bulletEnabled val="1"/>
        </dgm:presLayoutVars>
      </dgm:prSet>
      <dgm:spPr/>
      <dgm:t>
        <a:bodyPr/>
        <a:lstStyle/>
        <a:p>
          <a:endParaRPr lang="bg-BG"/>
        </a:p>
      </dgm:t>
    </dgm:pt>
    <dgm:pt modelId="{F531AAE6-116C-4C48-A108-8E989420DF17}" type="pres">
      <dgm:prSet presAssocID="{7B02DBEB-CC0A-496B-9C43-2E281B9D6BA7}" presName="parTrans" presStyleLbl="sibTrans2D1" presStyleIdx="2" presStyleCnt="6"/>
      <dgm:spPr/>
      <dgm:t>
        <a:bodyPr/>
        <a:lstStyle/>
        <a:p>
          <a:endParaRPr lang="bg-BG"/>
        </a:p>
      </dgm:t>
    </dgm:pt>
    <dgm:pt modelId="{E86C96D3-8389-4D01-95E8-F59626025691}" type="pres">
      <dgm:prSet presAssocID="{7B02DBEB-CC0A-496B-9C43-2E281B9D6BA7}" presName="connectorText" presStyleLbl="sibTrans2D1" presStyleIdx="2" presStyleCnt="6"/>
      <dgm:spPr/>
      <dgm:t>
        <a:bodyPr/>
        <a:lstStyle/>
        <a:p>
          <a:endParaRPr lang="bg-BG"/>
        </a:p>
      </dgm:t>
    </dgm:pt>
    <dgm:pt modelId="{9A9495C8-61C5-46C7-816F-1565EF32EB2F}" type="pres">
      <dgm:prSet presAssocID="{1DC1CB82-F2B1-43E1-AEB2-EFFCBDC978CE}" presName="node" presStyleLbl="node1" presStyleIdx="2" presStyleCnt="6" custScaleX="180321" custScaleY="151376" custRadScaleRad="171459" custRadScaleInc="-30688">
        <dgm:presLayoutVars>
          <dgm:bulletEnabled val="1"/>
        </dgm:presLayoutVars>
      </dgm:prSet>
      <dgm:spPr/>
      <dgm:t>
        <a:bodyPr/>
        <a:lstStyle/>
        <a:p>
          <a:endParaRPr lang="bg-BG"/>
        </a:p>
      </dgm:t>
    </dgm:pt>
    <dgm:pt modelId="{D2D8C103-D617-41D8-B245-B45BAC79791C}" type="pres">
      <dgm:prSet presAssocID="{A85841C9-E461-46C7-B9ED-3D8EFED237D9}" presName="parTrans" presStyleLbl="sibTrans2D1" presStyleIdx="3" presStyleCnt="6"/>
      <dgm:spPr/>
      <dgm:t>
        <a:bodyPr/>
        <a:lstStyle/>
        <a:p>
          <a:endParaRPr lang="bg-BG"/>
        </a:p>
      </dgm:t>
    </dgm:pt>
    <dgm:pt modelId="{8347DB16-CEE3-4C2F-954C-1CB18F418D7C}" type="pres">
      <dgm:prSet presAssocID="{A85841C9-E461-46C7-B9ED-3D8EFED237D9}" presName="connectorText" presStyleLbl="sibTrans2D1" presStyleIdx="3" presStyleCnt="6"/>
      <dgm:spPr/>
      <dgm:t>
        <a:bodyPr/>
        <a:lstStyle/>
        <a:p>
          <a:endParaRPr lang="bg-BG"/>
        </a:p>
      </dgm:t>
    </dgm:pt>
    <dgm:pt modelId="{071E3F2A-C235-45C9-9C83-7E0ACD973A44}" type="pres">
      <dgm:prSet presAssocID="{C2DDD761-0A07-404B-B0F9-0A989858446E}" presName="node" presStyleLbl="node1" presStyleIdx="3" presStyleCnt="6" custScaleX="135285" custRadScaleRad="96258" custRadScaleInc="-9187">
        <dgm:presLayoutVars>
          <dgm:bulletEnabled val="1"/>
        </dgm:presLayoutVars>
      </dgm:prSet>
      <dgm:spPr/>
      <dgm:t>
        <a:bodyPr/>
        <a:lstStyle/>
        <a:p>
          <a:endParaRPr lang="bg-BG"/>
        </a:p>
      </dgm:t>
    </dgm:pt>
    <dgm:pt modelId="{3EE9E91E-9D53-4758-9DA0-AB63282B5041}" type="pres">
      <dgm:prSet presAssocID="{2009CA23-42C0-4B1D-AFD1-161B6FAED5B1}" presName="parTrans" presStyleLbl="sibTrans2D1" presStyleIdx="4" presStyleCnt="6"/>
      <dgm:spPr/>
      <dgm:t>
        <a:bodyPr/>
        <a:lstStyle/>
        <a:p>
          <a:endParaRPr lang="bg-BG"/>
        </a:p>
      </dgm:t>
    </dgm:pt>
    <dgm:pt modelId="{48607202-30DB-4EB7-92F5-6B0A131F5939}" type="pres">
      <dgm:prSet presAssocID="{2009CA23-42C0-4B1D-AFD1-161B6FAED5B1}" presName="connectorText" presStyleLbl="sibTrans2D1" presStyleIdx="4" presStyleCnt="6"/>
      <dgm:spPr/>
      <dgm:t>
        <a:bodyPr/>
        <a:lstStyle/>
        <a:p>
          <a:endParaRPr lang="bg-BG"/>
        </a:p>
      </dgm:t>
    </dgm:pt>
    <dgm:pt modelId="{B29E86F3-94C7-4E1F-A57D-B9D51E5C6C22}" type="pres">
      <dgm:prSet presAssocID="{5B37B8BE-FB9F-40BE-BDF9-5D0E52BE30E9}" presName="node" presStyleLbl="node1" presStyleIdx="4" presStyleCnt="6" custScaleX="167097" custRadScaleRad="155240" custRadScaleInc="30185">
        <dgm:presLayoutVars>
          <dgm:bulletEnabled val="1"/>
        </dgm:presLayoutVars>
      </dgm:prSet>
      <dgm:spPr/>
      <dgm:t>
        <a:bodyPr/>
        <a:lstStyle/>
        <a:p>
          <a:endParaRPr lang="bg-BG"/>
        </a:p>
      </dgm:t>
    </dgm:pt>
    <dgm:pt modelId="{D904702A-2884-48E0-ACE4-9955EDD5BF68}" type="pres">
      <dgm:prSet presAssocID="{DBE4DA3A-F759-4EA2-B01B-F55B516A2E96}" presName="parTrans" presStyleLbl="sibTrans2D1" presStyleIdx="5" presStyleCnt="6"/>
      <dgm:spPr/>
      <dgm:t>
        <a:bodyPr/>
        <a:lstStyle/>
        <a:p>
          <a:endParaRPr lang="bg-BG"/>
        </a:p>
      </dgm:t>
    </dgm:pt>
    <dgm:pt modelId="{44849232-EF3D-47AE-A180-E584CE5906F1}" type="pres">
      <dgm:prSet presAssocID="{DBE4DA3A-F759-4EA2-B01B-F55B516A2E96}" presName="connectorText" presStyleLbl="sibTrans2D1" presStyleIdx="5" presStyleCnt="6"/>
      <dgm:spPr/>
      <dgm:t>
        <a:bodyPr/>
        <a:lstStyle/>
        <a:p>
          <a:endParaRPr lang="bg-BG"/>
        </a:p>
      </dgm:t>
    </dgm:pt>
    <dgm:pt modelId="{D160185C-8C81-434E-9A8B-2FF389BFBB26}" type="pres">
      <dgm:prSet presAssocID="{339A029F-8239-481B-988E-D48F3B50696D}" presName="node" presStyleLbl="node1" presStyleIdx="5" presStyleCnt="6" custScaleX="195468" custScaleY="135311" custRadScaleRad="147730" custRadScaleInc="-41363">
        <dgm:presLayoutVars>
          <dgm:bulletEnabled val="1"/>
        </dgm:presLayoutVars>
      </dgm:prSet>
      <dgm:spPr/>
      <dgm:t>
        <a:bodyPr/>
        <a:lstStyle/>
        <a:p>
          <a:endParaRPr lang="bg-BG"/>
        </a:p>
      </dgm:t>
    </dgm:pt>
  </dgm:ptLst>
  <dgm:cxnLst>
    <dgm:cxn modelId="{1B1522B3-1F27-4C7F-BAAA-2BCE7882D5D6}" type="presOf" srcId="{DBE4DA3A-F759-4EA2-B01B-F55B516A2E96}" destId="{D904702A-2884-48E0-ACE4-9955EDD5BF68}" srcOrd="0" destOrd="0" presId="urn:microsoft.com/office/officeart/2005/8/layout/radial5"/>
    <dgm:cxn modelId="{7F731A7A-2C32-4188-85B1-FC775F8AD017}" type="presOf" srcId="{C2DDD761-0A07-404B-B0F9-0A989858446E}" destId="{071E3F2A-C235-45C9-9C83-7E0ACD973A44}" srcOrd="0" destOrd="0" presId="urn:microsoft.com/office/officeart/2005/8/layout/radial5"/>
    <dgm:cxn modelId="{0E0931FE-6684-4DBB-AFF2-DF3945B2212C}" type="presOf" srcId="{A0D6911A-AFDA-45B9-8225-17C2B8C6A67A}" destId="{DCE6852B-C40B-439A-ABB6-12B205AC34B8}" srcOrd="0" destOrd="0" presId="urn:microsoft.com/office/officeart/2005/8/layout/radial5"/>
    <dgm:cxn modelId="{74782D48-0927-472C-A1FC-E9B0902BAF66}" type="presOf" srcId="{18246A66-6C34-4EEE-AA1E-005EF34ABEF4}" destId="{0844924A-2531-4142-A32F-37AD5F1EDCDC}" srcOrd="1" destOrd="0" presId="urn:microsoft.com/office/officeart/2005/8/layout/radial5"/>
    <dgm:cxn modelId="{3CA4D436-6436-4A8E-A272-15998B88A000}" srcId="{4B59A31E-0A7F-4C79-9CE4-E52A8CA86158}" destId="{C2DDD761-0A07-404B-B0F9-0A989858446E}" srcOrd="3" destOrd="0" parTransId="{A85841C9-E461-46C7-B9ED-3D8EFED237D9}" sibTransId="{19C04552-66A8-475D-8B28-A5A573D29B79}"/>
    <dgm:cxn modelId="{1331BF3C-642A-4787-A8D7-A846F1972BE9}" type="presOf" srcId="{A85841C9-E461-46C7-B9ED-3D8EFED237D9}" destId="{D2D8C103-D617-41D8-B245-B45BAC79791C}" srcOrd="0" destOrd="0" presId="urn:microsoft.com/office/officeart/2005/8/layout/radial5"/>
    <dgm:cxn modelId="{A23D2588-43C9-4067-8AA5-32FC138F8F89}" type="presOf" srcId="{18246A66-6C34-4EEE-AA1E-005EF34ABEF4}" destId="{F4B01FB6-2762-4955-B60C-FF954B525657}" srcOrd="0" destOrd="0" presId="urn:microsoft.com/office/officeart/2005/8/layout/radial5"/>
    <dgm:cxn modelId="{D9790C2B-66AD-41C4-BA42-31AB334D7F2D}" type="presOf" srcId="{2009CA23-42C0-4B1D-AFD1-161B6FAED5B1}" destId="{48607202-30DB-4EB7-92F5-6B0A131F5939}" srcOrd="1" destOrd="0" presId="urn:microsoft.com/office/officeart/2005/8/layout/radial5"/>
    <dgm:cxn modelId="{484760A5-947C-4026-A4C5-4207337D4025}" type="presOf" srcId="{1DC1CB82-F2B1-43E1-AEB2-EFFCBDC978CE}" destId="{9A9495C8-61C5-46C7-816F-1565EF32EB2F}" srcOrd="0" destOrd="0" presId="urn:microsoft.com/office/officeart/2005/8/layout/radial5"/>
    <dgm:cxn modelId="{7125CFD8-4B18-40D9-8869-CDF0268ADEBD}" srcId="{4B59A31E-0A7F-4C79-9CE4-E52A8CA86158}" destId="{95527479-B4A4-469D-8634-51E69925BA6F}" srcOrd="0" destOrd="0" parTransId="{18246A66-6C34-4EEE-AA1E-005EF34ABEF4}" sibTransId="{DD6AD07F-0DE4-4E06-A70A-87B801E8378A}"/>
    <dgm:cxn modelId="{F02E80C7-9A0F-4137-8133-CB92FB5CBEC4}" type="presOf" srcId="{4B59A31E-0A7F-4C79-9CE4-E52A8CA86158}" destId="{C0C246FA-DA10-4DFC-915E-24F5C1ACA2B5}" srcOrd="0" destOrd="0" presId="urn:microsoft.com/office/officeart/2005/8/layout/radial5"/>
    <dgm:cxn modelId="{5A1C3834-79DA-4672-8C0D-D1704950C48F}" srcId="{4B59A31E-0A7F-4C79-9CE4-E52A8CA86158}" destId="{B11A8972-C95B-43F8-BC4E-520488299CE7}" srcOrd="1" destOrd="0" parTransId="{A0D6911A-AFDA-45B9-8225-17C2B8C6A67A}" sibTransId="{DC66D034-7298-4EB8-AE94-F1BBD8D7662C}"/>
    <dgm:cxn modelId="{FAEDC5C9-A062-4292-B24D-4FC4FFE09732}" type="presOf" srcId="{7B02DBEB-CC0A-496B-9C43-2E281B9D6BA7}" destId="{F531AAE6-116C-4C48-A108-8E989420DF17}" srcOrd="0" destOrd="0" presId="urn:microsoft.com/office/officeart/2005/8/layout/radial5"/>
    <dgm:cxn modelId="{78D88B91-9C3B-4ADC-92D7-890081DFDAF1}" type="presOf" srcId="{B61465BF-E79D-4F10-96CA-2AFF65A27BFD}" destId="{8B7E302A-9BB5-414A-BA30-7ABE357259A3}" srcOrd="0" destOrd="0" presId="urn:microsoft.com/office/officeart/2005/8/layout/radial5"/>
    <dgm:cxn modelId="{130D9008-9BA5-4F00-BA3A-81996EB33564}" type="presOf" srcId="{B11A8972-C95B-43F8-BC4E-520488299CE7}" destId="{BEE92F92-B759-4EBD-8C94-860FD922812C}" srcOrd="0" destOrd="0" presId="urn:microsoft.com/office/officeart/2005/8/layout/radial5"/>
    <dgm:cxn modelId="{6613F545-9E41-4BBB-9C3F-2FC3E6D6C717}" type="presOf" srcId="{A0D6911A-AFDA-45B9-8225-17C2B8C6A67A}" destId="{2F8EF3A7-E31B-4E90-A160-CAE3F730DF19}" srcOrd="1" destOrd="0" presId="urn:microsoft.com/office/officeart/2005/8/layout/radial5"/>
    <dgm:cxn modelId="{BE5A3B7E-F733-47EC-82EF-FEE03B69F603}" srcId="{4B59A31E-0A7F-4C79-9CE4-E52A8CA86158}" destId="{5B37B8BE-FB9F-40BE-BDF9-5D0E52BE30E9}" srcOrd="4" destOrd="0" parTransId="{2009CA23-42C0-4B1D-AFD1-161B6FAED5B1}" sibTransId="{B32C4651-1906-4F2F-BC5B-4F4C42E1F72D}"/>
    <dgm:cxn modelId="{C90115BF-E1BB-46E1-814F-CAE42B3CA1EA}" type="presOf" srcId="{95527479-B4A4-469D-8634-51E69925BA6F}" destId="{FCDA33BC-3CBD-4360-BA69-22F41DABAFF2}" srcOrd="0" destOrd="0" presId="urn:microsoft.com/office/officeart/2005/8/layout/radial5"/>
    <dgm:cxn modelId="{9A82C92D-AAF8-4DF9-96EB-640BB778DDCE}" type="presOf" srcId="{DBE4DA3A-F759-4EA2-B01B-F55B516A2E96}" destId="{44849232-EF3D-47AE-A180-E584CE5906F1}" srcOrd="1" destOrd="0" presId="urn:microsoft.com/office/officeart/2005/8/layout/radial5"/>
    <dgm:cxn modelId="{1A0F95FE-FC9A-4419-95B3-7562668567B3}" type="presOf" srcId="{5B37B8BE-FB9F-40BE-BDF9-5D0E52BE30E9}" destId="{B29E86F3-94C7-4E1F-A57D-B9D51E5C6C22}" srcOrd="0" destOrd="0" presId="urn:microsoft.com/office/officeart/2005/8/layout/radial5"/>
    <dgm:cxn modelId="{CACD7EC5-1226-40CE-877B-95241FA7CAD6}" type="presOf" srcId="{7B02DBEB-CC0A-496B-9C43-2E281B9D6BA7}" destId="{E86C96D3-8389-4D01-95E8-F59626025691}" srcOrd="1" destOrd="0" presId="urn:microsoft.com/office/officeart/2005/8/layout/radial5"/>
    <dgm:cxn modelId="{E401BC72-042A-4E01-B3E6-38951481A97B}" type="presOf" srcId="{339A029F-8239-481B-988E-D48F3B50696D}" destId="{D160185C-8C81-434E-9A8B-2FF389BFBB26}" srcOrd="0" destOrd="0" presId="urn:microsoft.com/office/officeart/2005/8/layout/radial5"/>
    <dgm:cxn modelId="{89BA6892-02A5-4E5D-8AD0-5E6E74EDE37D}" type="presOf" srcId="{2009CA23-42C0-4B1D-AFD1-161B6FAED5B1}" destId="{3EE9E91E-9D53-4758-9DA0-AB63282B5041}" srcOrd="0" destOrd="0" presId="urn:microsoft.com/office/officeart/2005/8/layout/radial5"/>
    <dgm:cxn modelId="{E29FAA27-2A63-4244-9683-ADBF4AF1E5C8}" srcId="{4B59A31E-0A7F-4C79-9CE4-E52A8CA86158}" destId="{1DC1CB82-F2B1-43E1-AEB2-EFFCBDC978CE}" srcOrd="2" destOrd="0" parTransId="{7B02DBEB-CC0A-496B-9C43-2E281B9D6BA7}" sibTransId="{FF4431FD-C10D-48C8-A5BB-71EEB010273B}"/>
    <dgm:cxn modelId="{D72E4714-6307-4BB5-9999-2BC3B321D6D8}" type="presOf" srcId="{A85841C9-E461-46C7-B9ED-3D8EFED237D9}" destId="{8347DB16-CEE3-4C2F-954C-1CB18F418D7C}" srcOrd="1" destOrd="0" presId="urn:microsoft.com/office/officeart/2005/8/layout/radial5"/>
    <dgm:cxn modelId="{8FA9B325-3E52-421E-B59A-A00D0AA27AC3}" srcId="{4B59A31E-0A7F-4C79-9CE4-E52A8CA86158}" destId="{339A029F-8239-481B-988E-D48F3B50696D}" srcOrd="5" destOrd="0" parTransId="{DBE4DA3A-F759-4EA2-B01B-F55B516A2E96}" sibTransId="{913E697B-D994-4696-90F8-6BD9F6565694}"/>
    <dgm:cxn modelId="{2AFAF197-E4C4-45A2-A9A0-E91056B2D336}" srcId="{B61465BF-E79D-4F10-96CA-2AFF65A27BFD}" destId="{4B59A31E-0A7F-4C79-9CE4-E52A8CA86158}" srcOrd="0" destOrd="0" parTransId="{4E34A313-6CEB-4F81-BE3F-87172BE381DE}" sibTransId="{E3591B17-8820-496A-A40C-CC90CA320836}"/>
    <dgm:cxn modelId="{3977682B-B28B-46EA-B2B9-498696C8C635}" type="presParOf" srcId="{8B7E302A-9BB5-414A-BA30-7ABE357259A3}" destId="{C0C246FA-DA10-4DFC-915E-24F5C1ACA2B5}" srcOrd="0" destOrd="0" presId="urn:microsoft.com/office/officeart/2005/8/layout/radial5"/>
    <dgm:cxn modelId="{4F9135DC-2FD8-4139-89D4-60353F819F60}" type="presParOf" srcId="{8B7E302A-9BB5-414A-BA30-7ABE357259A3}" destId="{F4B01FB6-2762-4955-B60C-FF954B525657}" srcOrd="1" destOrd="0" presId="urn:microsoft.com/office/officeart/2005/8/layout/radial5"/>
    <dgm:cxn modelId="{91A427F3-5A43-4B33-AC7B-9AC6F3768873}" type="presParOf" srcId="{F4B01FB6-2762-4955-B60C-FF954B525657}" destId="{0844924A-2531-4142-A32F-37AD5F1EDCDC}" srcOrd="0" destOrd="0" presId="urn:microsoft.com/office/officeart/2005/8/layout/radial5"/>
    <dgm:cxn modelId="{45E5978F-E310-4B70-BC00-B78E4F5ED541}" type="presParOf" srcId="{8B7E302A-9BB5-414A-BA30-7ABE357259A3}" destId="{FCDA33BC-3CBD-4360-BA69-22F41DABAFF2}" srcOrd="2" destOrd="0" presId="urn:microsoft.com/office/officeart/2005/8/layout/radial5"/>
    <dgm:cxn modelId="{AF31BAE1-94AF-477B-84A5-EA4C43532A03}" type="presParOf" srcId="{8B7E302A-9BB5-414A-BA30-7ABE357259A3}" destId="{DCE6852B-C40B-439A-ABB6-12B205AC34B8}" srcOrd="3" destOrd="0" presId="urn:microsoft.com/office/officeart/2005/8/layout/radial5"/>
    <dgm:cxn modelId="{0C568BFE-AD92-4DC7-8476-5D9BCC526CBE}" type="presParOf" srcId="{DCE6852B-C40B-439A-ABB6-12B205AC34B8}" destId="{2F8EF3A7-E31B-4E90-A160-CAE3F730DF19}" srcOrd="0" destOrd="0" presId="urn:microsoft.com/office/officeart/2005/8/layout/radial5"/>
    <dgm:cxn modelId="{D46872F1-34CA-47CF-BE18-258FA8329DA6}" type="presParOf" srcId="{8B7E302A-9BB5-414A-BA30-7ABE357259A3}" destId="{BEE92F92-B759-4EBD-8C94-860FD922812C}" srcOrd="4" destOrd="0" presId="urn:microsoft.com/office/officeart/2005/8/layout/radial5"/>
    <dgm:cxn modelId="{F963FAA5-6914-446C-9254-73B929C20117}" type="presParOf" srcId="{8B7E302A-9BB5-414A-BA30-7ABE357259A3}" destId="{F531AAE6-116C-4C48-A108-8E989420DF17}" srcOrd="5" destOrd="0" presId="urn:microsoft.com/office/officeart/2005/8/layout/radial5"/>
    <dgm:cxn modelId="{9C2DC1AD-1150-4C8E-AAB3-D192FA8BA92B}" type="presParOf" srcId="{F531AAE6-116C-4C48-A108-8E989420DF17}" destId="{E86C96D3-8389-4D01-95E8-F59626025691}" srcOrd="0" destOrd="0" presId="urn:microsoft.com/office/officeart/2005/8/layout/radial5"/>
    <dgm:cxn modelId="{B17BC029-0134-4187-9507-1D240BBD4B27}" type="presParOf" srcId="{8B7E302A-9BB5-414A-BA30-7ABE357259A3}" destId="{9A9495C8-61C5-46C7-816F-1565EF32EB2F}" srcOrd="6" destOrd="0" presId="urn:microsoft.com/office/officeart/2005/8/layout/radial5"/>
    <dgm:cxn modelId="{78530F12-5D64-4F45-AF4F-38F5ACAA37D5}" type="presParOf" srcId="{8B7E302A-9BB5-414A-BA30-7ABE357259A3}" destId="{D2D8C103-D617-41D8-B245-B45BAC79791C}" srcOrd="7" destOrd="0" presId="urn:microsoft.com/office/officeart/2005/8/layout/radial5"/>
    <dgm:cxn modelId="{105F735C-5B44-44E2-8531-FB9726FB83BC}" type="presParOf" srcId="{D2D8C103-D617-41D8-B245-B45BAC79791C}" destId="{8347DB16-CEE3-4C2F-954C-1CB18F418D7C}" srcOrd="0" destOrd="0" presId="urn:microsoft.com/office/officeart/2005/8/layout/radial5"/>
    <dgm:cxn modelId="{6B366D46-35AE-4C43-8EFF-29ADFA0650A9}" type="presParOf" srcId="{8B7E302A-9BB5-414A-BA30-7ABE357259A3}" destId="{071E3F2A-C235-45C9-9C83-7E0ACD973A44}" srcOrd="8" destOrd="0" presId="urn:microsoft.com/office/officeart/2005/8/layout/radial5"/>
    <dgm:cxn modelId="{F6AC6866-1DEA-4C0E-B790-77F63ECA2626}" type="presParOf" srcId="{8B7E302A-9BB5-414A-BA30-7ABE357259A3}" destId="{3EE9E91E-9D53-4758-9DA0-AB63282B5041}" srcOrd="9" destOrd="0" presId="urn:microsoft.com/office/officeart/2005/8/layout/radial5"/>
    <dgm:cxn modelId="{33F20B9B-07C8-4CDD-AEB1-E1DE04211610}" type="presParOf" srcId="{3EE9E91E-9D53-4758-9DA0-AB63282B5041}" destId="{48607202-30DB-4EB7-92F5-6B0A131F5939}" srcOrd="0" destOrd="0" presId="urn:microsoft.com/office/officeart/2005/8/layout/radial5"/>
    <dgm:cxn modelId="{40AF8A65-2D1C-41A4-93F1-5CF2D377BB98}" type="presParOf" srcId="{8B7E302A-9BB5-414A-BA30-7ABE357259A3}" destId="{B29E86F3-94C7-4E1F-A57D-B9D51E5C6C22}" srcOrd="10" destOrd="0" presId="urn:microsoft.com/office/officeart/2005/8/layout/radial5"/>
    <dgm:cxn modelId="{1B9ABDD1-8E45-4E48-BA8D-CF768E16C346}" type="presParOf" srcId="{8B7E302A-9BB5-414A-BA30-7ABE357259A3}" destId="{D904702A-2884-48E0-ACE4-9955EDD5BF68}" srcOrd="11" destOrd="0" presId="urn:microsoft.com/office/officeart/2005/8/layout/radial5"/>
    <dgm:cxn modelId="{C53564AD-C605-4D98-ACA3-B856F0DB82CB}" type="presParOf" srcId="{D904702A-2884-48E0-ACE4-9955EDD5BF68}" destId="{44849232-EF3D-47AE-A180-E584CE5906F1}" srcOrd="0" destOrd="0" presId="urn:microsoft.com/office/officeart/2005/8/layout/radial5"/>
    <dgm:cxn modelId="{F7AD8674-B11C-4165-BF6C-CDA48A242308}" type="presParOf" srcId="{8B7E302A-9BB5-414A-BA30-7ABE357259A3}" destId="{D160185C-8C81-434E-9A8B-2FF389BFBB2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4E1D2-6299-4936-8E37-9DE448DF5783}">
      <dsp:nvSpPr>
        <dsp:cNvPr id="0" name=""/>
        <dsp:cNvSpPr/>
      </dsp:nvSpPr>
      <dsp:spPr>
        <a:xfrm>
          <a:off x="3293446" y="163"/>
          <a:ext cx="4928120" cy="176525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bg-BG" sz="2400" kern="1200" dirty="0" smtClean="0"/>
            <a:t>придобита след 48-ми час от приема в болница</a:t>
          </a:r>
          <a:endParaRPr lang="bg-BG" sz="2400" kern="1200" dirty="0"/>
        </a:p>
        <a:p>
          <a:pPr marL="228600" lvl="1" indent="-228600" algn="l" defTabSz="889000">
            <a:lnSpc>
              <a:spcPct val="90000"/>
            </a:lnSpc>
            <a:spcBef>
              <a:spcPct val="0"/>
            </a:spcBef>
            <a:spcAft>
              <a:spcPct val="15000"/>
            </a:spcAft>
            <a:buChar char="••"/>
          </a:pPr>
          <a:endParaRPr lang="bg-BG" sz="2000" kern="1200" dirty="0"/>
        </a:p>
      </dsp:txBody>
      <dsp:txXfrm>
        <a:off x="3293446" y="220820"/>
        <a:ext cx="4266148" cy="1323944"/>
      </dsp:txXfrm>
    </dsp:sp>
    <dsp:sp modelId="{02CF260D-C38E-44B8-9436-16E7546165DE}">
      <dsp:nvSpPr>
        <dsp:cNvPr id="0" name=""/>
        <dsp:cNvSpPr/>
      </dsp:nvSpPr>
      <dsp:spPr>
        <a:xfrm>
          <a:off x="8032" y="96149"/>
          <a:ext cx="3285413" cy="15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bg-BG" sz="2500" kern="1200" dirty="0" smtClean="0"/>
            <a:t>Болнично придобита </a:t>
          </a:r>
          <a:r>
            <a:rPr lang="en-US" sz="2500" kern="1200" dirty="0" smtClean="0"/>
            <a:t>(HAP )</a:t>
          </a:r>
          <a:endParaRPr lang="bg-BG" sz="2500" kern="1200" dirty="0"/>
        </a:p>
      </dsp:txBody>
      <dsp:txXfrm>
        <a:off x="84833" y="172950"/>
        <a:ext cx="3131811" cy="1419684"/>
      </dsp:txXfrm>
    </dsp:sp>
    <dsp:sp modelId="{4AFDA223-887F-412E-9B68-D2BEAAB8E220}">
      <dsp:nvSpPr>
        <dsp:cNvPr id="0" name=""/>
        <dsp:cNvSpPr/>
      </dsp:nvSpPr>
      <dsp:spPr>
        <a:xfrm>
          <a:off x="3291839" y="1922750"/>
          <a:ext cx="4937760" cy="157328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bg-BG" sz="2400" kern="1200" dirty="0" smtClean="0"/>
            <a:t>възниква </a:t>
          </a:r>
          <a:r>
            <a:rPr lang="en-US" sz="2400" kern="1200" dirty="0" smtClean="0"/>
            <a:t>&gt;</a:t>
          </a:r>
          <a:r>
            <a:rPr lang="bg-BG" sz="2400" kern="1200" dirty="0" smtClean="0"/>
            <a:t>48 часа до 72-ри час след ендотрахеална интубация</a:t>
          </a:r>
          <a:endParaRPr lang="bg-BG" sz="2400" kern="1200" dirty="0"/>
        </a:p>
        <a:p>
          <a:pPr marL="114300" lvl="1" indent="-114300" algn="l" defTabSz="622300">
            <a:lnSpc>
              <a:spcPct val="90000"/>
            </a:lnSpc>
            <a:spcBef>
              <a:spcPct val="0"/>
            </a:spcBef>
            <a:spcAft>
              <a:spcPct val="15000"/>
            </a:spcAft>
            <a:buChar char="••"/>
          </a:pPr>
          <a:endParaRPr lang="bg-BG" sz="1400" kern="1200" dirty="0"/>
        </a:p>
        <a:p>
          <a:pPr marL="114300" lvl="1" indent="-114300" algn="l" defTabSz="622300">
            <a:lnSpc>
              <a:spcPct val="90000"/>
            </a:lnSpc>
            <a:spcBef>
              <a:spcPct val="0"/>
            </a:spcBef>
            <a:spcAft>
              <a:spcPct val="15000"/>
            </a:spcAft>
            <a:buChar char="••"/>
          </a:pPr>
          <a:endParaRPr lang="bg-BG" sz="1400" kern="1200"/>
        </a:p>
        <a:p>
          <a:pPr marL="114300" lvl="1" indent="-114300" algn="l" defTabSz="622300">
            <a:lnSpc>
              <a:spcPct val="90000"/>
            </a:lnSpc>
            <a:spcBef>
              <a:spcPct val="0"/>
            </a:spcBef>
            <a:spcAft>
              <a:spcPct val="15000"/>
            </a:spcAft>
            <a:buChar char="••"/>
          </a:pPr>
          <a:endParaRPr lang="bg-BG" sz="1400" kern="1200"/>
        </a:p>
      </dsp:txBody>
      <dsp:txXfrm>
        <a:off x="3291839" y="2119411"/>
        <a:ext cx="4347778" cy="1179964"/>
      </dsp:txXfrm>
    </dsp:sp>
    <dsp:sp modelId="{4D253F36-31D3-4297-B469-B85A8F478A30}">
      <dsp:nvSpPr>
        <dsp:cNvPr id="0" name=""/>
        <dsp:cNvSpPr/>
      </dsp:nvSpPr>
      <dsp:spPr>
        <a:xfrm>
          <a:off x="0" y="1922750"/>
          <a:ext cx="3291840" cy="15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bg-BG" sz="2500" kern="1200" dirty="0" smtClean="0"/>
            <a:t>Вентилаторно асоциирана пневмония </a:t>
          </a:r>
          <a:r>
            <a:rPr lang="en-US" sz="2500" kern="1200" dirty="0" smtClean="0"/>
            <a:t> (VAP)</a:t>
          </a:r>
          <a:endParaRPr lang="bg-BG" sz="2500" kern="1200" dirty="0"/>
        </a:p>
      </dsp:txBody>
      <dsp:txXfrm>
        <a:off x="76801" y="1999551"/>
        <a:ext cx="3138238" cy="1419684"/>
      </dsp:txXfrm>
    </dsp:sp>
    <dsp:sp modelId="{80B6616C-D3AE-4CC8-8C96-91605E0AF786}">
      <dsp:nvSpPr>
        <dsp:cNvPr id="0" name=""/>
        <dsp:cNvSpPr/>
      </dsp:nvSpPr>
      <dsp:spPr>
        <a:xfrm>
          <a:off x="3296662" y="3528399"/>
          <a:ext cx="4932937" cy="207972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bg-BG" sz="1800" kern="1200" dirty="0" smtClean="0"/>
            <a:t>Приет по спешност по различни причини за поне 2 дни. В рамките на 90 дни от приема</a:t>
          </a:r>
          <a:endParaRPr lang="bg-BG" sz="1800" kern="1200" dirty="0"/>
        </a:p>
        <a:p>
          <a:pPr marL="171450" lvl="1" indent="-171450" algn="l" defTabSz="800100">
            <a:lnSpc>
              <a:spcPct val="90000"/>
            </a:lnSpc>
            <a:spcBef>
              <a:spcPct val="0"/>
            </a:spcBef>
            <a:spcAft>
              <a:spcPct val="15000"/>
            </a:spcAft>
            <a:buChar char="••"/>
          </a:pPr>
          <a:r>
            <a:rPr lang="en-US" sz="1800" kern="1200" dirty="0" smtClean="0"/>
            <a:t>I.V.</a:t>
          </a:r>
          <a:r>
            <a:rPr lang="bg-BG" sz="1800" kern="1200" dirty="0" smtClean="0"/>
            <a:t> антибиотик, химиотерапия, обработка на рани–до 30 дни след това</a:t>
          </a:r>
        </a:p>
        <a:p>
          <a:pPr marL="171450" lvl="1" indent="-171450" algn="l" defTabSz="800100">
            <a:lnSpc>
              <a:spcPct val="90000"/>
            </a:lnSpc>
            <a:spcBef>
              <a:spcPct val="0"/>
            </a:spcBef>
            <a:spcAft>
              <a:spcPct val="15000"/>
            </a:spcAft>
            <a:buChar char="••"/>
          </a:pPr>
          <a:r>
            <a:rPr lang="bg-BG" sz="1800" kern="1200" dirty="0" smtClean="0"/>
            <a:t>Лекуван в хемодиализа</a:t>
          </a:r>
          <a:endParaRPr lang="bg-BG" sz="1800" kern="1200" dirty="0"/>
        </a:p>
      </dsp:txBody>
      <dsp:txXfrm>
        <a:off x="3296662" y="3788365"/>
        <a:ext cx="4153040" cy="1559794"/>
      </dsp:txXfrm>
    </dsp:sp>
    <dsp:sp modelId="{5A73B768-DE1E-4CA7-81FF-1ACD8C155841}">
      <dsp:nvSpPr>
        <dsp:cNvPr id="0" name=""/>
        <dsp:cNvSpPr/>
      </dsp:nvSpPr>
      <dsp:spPr>
        <a:xfrm>
          <a:off x="4018" y="3906585"/>
          <a:ext cx="3288625" cy="15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bg-BG" sz="2500" kern="1200" dirty="0" smtClean="0"/>
            <a:t>Пневмония, свързана със здравни грижи </a:t>
          </a:r>
          <a:r>
            <a:rPr lang="en-US" sz="2500" kern="1200" dirty="0" smtClean="0"/>
            <a:t>(HCAP)</a:t>
          </a:r>
          <a:endParaRPr lang="bg-BG" sz="2500" kern="1200" dirty="0"/>
        </a:p>
      </dsp:txBody>
      <dsp:txXfrm>
        <a:off x="80819" y="3983386"/>
        <a:ext cx="3135023" cy="1419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4E1D2-6299-4936-8E37-9DE448DF5783}">
      <dsp:nvSpPr>
        <dsp:cNvPr id="0" name=""/>
        <dsp:cNvSpPr/>
      </dsp:nvSpPr>
      <dsp:spPr>
        <a:xfrm>
          <a:off x="3293446" y="163"/>
          <a:ext cx="4928120" cy="176525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bg-BG" sz="2400" kern="1200" dirty="0" smtClean="0"/>
            <a:t>придобита след 48-ми час от приема в болница</a:t>
          </a:r>
          <a:endParaRPr lang="bg-BG" sz="2400" kern="1200" dirty="0"/>
        </a:p>
        <a:p>
          <a:pPr marL="228600" lvl="1" indent="-228600" algn="l" defTabSz="889000">
            <a:lnSpc>
              <a:spcPct val="90000"/>
            </a:lnSpc>
            <a:spcBef>
              <a:spcPct val="0"/>
            </a:spcBef>
            <a:spcAft>
              <a:spcPct val="15000"/>
            </a:spcAft>
            <a:buChar char="••"/>
          </a:pPr>
          <a:endParaRPr lang="bg-BG" sz="2000" kern="1200" dirty="0"/>
        </a:p>
      </dsp:txBody>
      <dsp:txXfrm>
        <a:off x="3293446" y="220820"/>
        <a:ext cx="4266148" cy="1323944"/>
      </dsp:txXfrm>
    </dsp:sp>
    <dsp:sp modelId="{02CF260D-C38E-44B8-9436-16E7546165DE}">
      <dsp:nvSpPr>
        <dsp:cNvPr id="0" name=""/>
        <dsp:cNvSpPr/>
      </dsp:nvSpPr>
      <dsp:spPr>
        <a:xfrm>
          <a:off x="8032" y="96149"/>
          <a:ext cx="3285413" cy="15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bg-BG" sz="2500" kern="1200" dirty="0" smtClean="0"/>
            <a:t>Болнично придобита </a:t>
          </a:r>
          <a:r>
            <a:rPr lang="en-US" sz="2500" kern="1200" dirty="0" smtClean="0"/>
            <a:t>(HAP )</a:t>
          </a:r>
          <a:endParaRPr lang="bg-BG" sz="2500" kern="1200" dirty="0"/>
        </a:p>
      </dsp:txBody>
      <dsp:txXfrm>
        <a:off x="84833" y="172950"/>
        <a:ext cx="3131811" cy="1419684"/>
      </dsp:txXfrm>
    </dsp:sp>
    <dsp:sp modelId="{4AFDA223-887F-412E-9B68-D2BEAAB8E220}">
      <dsp:nvSpPr>
        <dsp:cNvPr id="0" name=""/>
        <dsp:cNvSpPr/>
      </dsp:nvSpPr>
      <dsp:spPr>
        <a:xfrm>
          <a:off x="3291839" y="1922750"/>
          <a:ext cx="4937760" cy="157328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bg-BG" sz="2400" kern="1200" dirty="0" smtClean="0">
              <a:solidFill>
                <a:schemeClr val="bg1">
                  <a:lumMod val="75000"/>
                </a:schemeClr>
              </a:solidFill>
            </a:rPr>
            <a:t>възниква </a:t>
          </a:r>
          <a:r>
            <a:rPr lang="en-US" sz="2400" kern="1200" dirty="0" smtClean="0">
              <a:solidFill>
                <a:schemeClr val="bg1">
                  <a:lumMod val="75000"/>
                </a:schemeClr>
              </a:solidFill>
            </a:rPr>
            <a:t>&gt;</a:t>
          </a:r>
          <a:r>
            <a:rPr lang="bg-BG" sz="2400" kern="1200" dirty="0" smtClean="0">
              <a:solidFill>
                <a:schemeClr val="bg1">
                  <a:lumMod val="75000"/>
                </a:schemeClr>
              </a:solidFill>
            </a:rPr>
            <a:t>48 часа до 72-ри час след ендотрахеална интубация</a:t>
          </a:r>
          <a:endParaRPr lang="bg-BG" sz="2400" kern="1200" dirty="0">
            <a:solidFill>
              <a:schemeClr val="bg1">
                <a:lumMod val="75000"/>
              </a:schemeClr>
            </a:solidFill>
          </a:endParaRPr>
        </a:p>
        <a:p>
          <a:pPr marL="114300" lvl="1" indent="-114300" algn="l" defTabSz="622300">
            <a:lnSpc>
              <a:spcPct val="90000"/>
            </a:lnSpc>
            <a:spcBef>
              <a:spcPct val="0"/>
            </a:spcBef>
            <a:spcAft>
              <a:spcPct val="15000"/>
            </a:spcAft>
            <a:buChar char="••"/>
          </a:pPr>
          <a:endParaRPr lang="bg-BG" sz="1400" kern="1200" dirty="0">
            <a:solidFill>
              <a:schemeClr val="bg1">
                <a:lumMod val="75000"/>
              </a:schemeClr>
            </a:solidFill>
          </a:endParaRPr>
        </a:p>
        <a:p>
          <a:pPr marL="114300" lvl="1" indent="-114300" algn="l" defTabSz="622300">
            <a:lnSpc>
              <a:spcPct val="90000"/>
            </a:lnSpc>
            <a:spcBef>
              <a:spcPct val="0"/>
            </a:spcBef>
            <a:spcAft>
              <a:spcPct val="15000"/>
            </a:spcAft>
            <a:buChar char="••"/>
          </a:pPr>
          <a:endParaRPr lang="bg-BG" sz="1400" kern="1200" dirty="0"/>
        </a:p>
        <a:p>
          <a:pPr marL="114300" lvl="1" indent="-114300" algn="l" defTabSz="622300">
            <a:lnSpc>
              <a:spcPct val="90000"/>
            </a:lnSpc>
            <a:spcBef>
              <a:spcPct val="0"/>
            </a:spcBef>
            <a:spcAft>
              <a:spcPct val="15000"/>
            </a:spcAft>
            <a:buChar char="••"/>
          </a:pPr>
          <a:endParaRPr lang="bg-BG" sz="1400" kern="1200"/>
        </a:p>
      </dsp:txBody>
      <dsp:txXfrm>
        <a:off x="3291839" y="2119411"/>
        <a:ext cx="4347778" cy="1179964"/>
      </dsp:txXfrm>
    </dsp:sp>
    <dsp:sp modelId="{4D253F36-31D3-4297-B469-B85A8F478A30}">
      <dsp:nvSpPr>
        <dsp:cNvPr id="0" name=""/>
        <dsp:cNvSpPr/>
      </dsp:nvSpPr>
      <dsp:spPr>
        <a:xfrm>
          <a:off x="0" y="1922750"/>
          <a:ext cx="3291840" cy="15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bg-BG" sz="2500" kern="1200" dirty="0" smtClean="0">
              <a:solidFill>
                <a:schemeClr val="tx1">
                  <a:lumMod val="50000"/>
                  <a:lumOff val="50000"/>
                </a:schemeClr>
              </a:solidFill>
            </a:rPr>
            <a:t>Вентилаторно асоциирана пневмония </a:t>
          </a:r>
          <a:r>
            <a:rPr lang="en-US" sz="2500" kern="1200" dirty="0" smtClean="0">
              <a:solidFill>
                <a:schemeClr val="tx1">
                  <a:lumMod val="50000"/>
                  <a:lumOff val="50000"/>
                </a:schemeClr>
              </a:solidFill>
            </a:rPr>
            <a:t> (VAP)</a:t>
          </a:r>
          <a:endParaRPr lang="bg-BG" sz="2500" kern="1200" dirty="0">
            <a:solidFill>
              <a:schemeClr val="tx1">
                <a:lumMod val="50000"/>
                <a:lumOff val="50000"/>
              </a:schemeClr>
            </a:solidFill>
          </a:endParaRPr>
        </a:p>
      </dsp:txBody>
      <dsp:txXfrm>
        <a:off x="76801" y="1999551"/>
        <a:ext cx="3138238" cy="1419684"/>
      </dsp:txXfrm>
    </dsp:sp>
    <dsp:sp modelId="{80B6616C-D3AE-4CC8-8C96-91605E0AF786}">
      <dsp:nvSpPr>
        <dsp:cNvPr id="0" name=""/>
        <dsp:cNvSpPr/>
      </dsp:nvSpPr>
      <dsp:spPr>
        <a:xfrm>
          <a:off x="3292643" y="3653365"/>
          <a:ext cx="4932937" cy="207972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bg-BG" sz="1800" kern="1200" dirty="0" smtClean="0">
              <a:solidFill>
                <a:schemeClr val="bg1">
                  <a:lumMod val="75000"/>
                </a:schemeClr>
              </a:solidFill>
            </a:rPr>
            <a:t>Приет по спешност по различни причини за поне 2 дни. В рамките на 90 дни от приема</a:t>
          </a:r>
          <a:endParaRPr lang="bg-BG" sz="1800" kern="1200" dirty="0">
            <a:solidFill>
              <a:schemeClr val="bg1">
                <a:lumMod val="75000"/>
              </a:schemeClr>
            </a:solidFill>
          </a:endParaRPr>
        </a:p>
        <a:p>
          <a:pPr marL="171450" lvl="1" indent="-171450" algn="l" defTabSz="800100">
            <a:lnSpc>
              <a:spcPct val="90000"/>
            </a:lnSpc>
            <a:spcBef>
              <a:spcPct val="0"/>
            </a:spcBef>
            <a:spcAft>
              <a:spcPct val="15000"/>
            </a:spcAft>
            <a:buChar char="••"/>
          </a:pPr>
          <a:r>
            <a:rPr lang="en-US" sz="1800" kern="1200" dirty="0" smtClean="0">
              <a:solidFill>
                <a:schemeClr val="bg1">
                  <a:lumMod val="75000"/>
                </a:schemeClr>
              </a:solidFill>
            </a:rPr>
            <a:t>IV</a:t>
          </a:r>
          <a:r>
            <a:rPr lang="bg-BG" sz="1800" kern="1200" dirty="0" smtClean="0">
              <a:solidFill>
                <a:schemeClr val="bg1">
                  <a:lumMod val="75000"/>
                </a:schemeClr>
              </a:solidFill>
            </a:rPr>
            <a:t> антибиотик, химиотерапия, оработка на рани - в рамките на 30 дни след това</a:t>
          </a:r>
        </a:p>
        <a:p>
          <a:pPr marL="171450" lvl="1" indent="-171450" algn="l" defTabSz="800100">
            <a:lnSpc>
              <a:spcPct val="90000"/>
            </a:lnSpc>
            <a:spcBef>
              <a:spcPct val="0"/>
            </a:spcBef>
            <a:spcAft>
              <a:spcPct val="15000"/>
            </a:spcAft>
            <a:buChar char="••"/>
          </a:pPr>
          <a:r>
            <a:rPr lang="bg-BG" sz="1800" kern="1200" dirty="0" smtClean="0">
              <a:solidFill>
                <a:schemeClr val="bg1">
                  <a:lumMod val="75000"/>
                </a:schemeClr>
              </a:solidFill>
            </a:rPr>
            <a:t>Лекуван в хемодиализа</a:t>
          </a:r>
          <a:endParaRPr lang="bg-BG" sz="1800" kern="1200" dirty="0">
            <a:solidFill>
              <a:schemeClr val="bg1">
                <a:lumMod val="75000"/>
              </a:schemeClr>
            </a:solidFill>
          </a:endParaRPr>
        </a:p>
      </dsp:txBody>
      <dsp:txXfrm>
        <a:off x="3292643" y="3913331"/>
        <a:ext cx="4153040" cy="1559794"/>
      </dsp:txXfrm>
    </dsp:sp>
    <dsp:sp modelId="{5A73B768-DE1E-4CA7-81FF-1ACD8C155841}">
      <dsp:nvSpPr>
        <dsp:cNvPr id="0" name=""/>
        <dsp:cNvSpPr/>
      </dsp:nvSpPr>
      <dsp:spPr>
        <a:xfrm>
          <a:off x="4018" y="3906585"/>
          <a:ext cx="3288625" cy="15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bg-BG" sz="2500" kern="1200" dirty="0" smtClean="0">
              <a:solidFill>
                <a:schemeClr val="tx1">
                  <a:lumMod val="50000"/>
                  <a:lumOff val="50000"/>
                </a:schemeClr>
              </a:solidFill>
            </a:rPr>
            <a:t>Пневмония, свързана със здравни грижи </a:t>
          </a:r>
          <a:r>
            <a:rPr lang="en-US" sz="2500" kern="1200" dirty="0" smtClean="0">
              <a:solidFill>
                <a:schemeClr val="tx1">
                  <a:lumMod val="50000"/>
                  <a:lumOff val="50000"/>
                </a:schemeClr>
              </a:solidFill>
            </a:rPr>
            <a:t>(HCAP)</a:t>
          </a:r>
          <a:endParaRPr lang="bg-BG" sz="2500" kern="1200" dirty="0">
            <a:solidFill>
              <a:schemeClr val="tx1">
                <a:lumMod val="50000"/>
                <a:lumOff val="50000"/>
              </a:schemeClr>
            </a:solidFill>
          </a:endParaRPr>
        </a:p>
      </dsp:txBody>
      <dsp:txXfrm>
        <a:off x="80819" y="3983386"/>
        <a:ext cx="3135023" cy="1419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91B37-424E-4A9A-9E9D-4BF9E3C99611}">
      <dsp:nvSpPr>
        <dsp:cNvPr id="0" name=""/>
        <dsp:cNvSpPr/>
      </dsp:nvSpPr>
      <dsp:spPr>
        <a:xfrm>
          <a:off x="7558869" y="2405773"/>
          <a:ext cx="185819" cy="470608"/>
        </a:xfrm>
        <a:custGeom>
          <a:avLst/>
          <a:gdLst/>
          <a:ahLst/>
          <a:cxnLst/>
          <a:rect l="0" t="0" r="0" b="0"/>
          <a:pathLst>
            <a:path>
              <a:moveTo>
                <a:pt x="0" y="0"/>
              </a:moveTo>
              <a:lnTo>
                <a:pt x="0" y="470608"/>
              </a:lnTo>
              <a:lnTo>
                <a:pt x="185819" y="4706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C4E830-0522-4396-8590-348235EDD2E6}">
      <dsp:nvSpPr>
        <dsp:cNvPr id="0" name=""/>
        <dsp:cNvSpPr/>
      </dsp:nvSpPr>
      <dsp:spPr>
        <a:xfrm>
          <a:off x="8008667" y="1679399"/>
          <a:ext cx="91440" cy="214842"/>
        </a:xfrm>
        <a:custGeom>
          <a:avLst/>
          <a:gdLst/>
          <a:ahLst/>
          <a:cxnLst/>
          <a:rect l="0" t="0" r="0" b="0"/>
          <a:pathLst>
            <a:path>
              <a:moveTo>
                <a:pt x="45720" y="0"/>
              </a:moveTo>
              <a:lnTo>
                <a:pt x="45720" y="214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188F55-AE39-478D-BC43-C342EE177718}">
      <dsp:nvSpPr>
        <dsp:cNvPr id="0" name=""/>
        <dsp:cNvSpPr/>
      </dsp:nvSpPr>
      <dsp:spPr>
        <a:xfrm>
          <a:off x="5176607" y="2474917"/>
          <a:ext cx="848712" cy="596588"/>
        </a:xfrm>
        <a:custGeom>
          <a:avLst/>
          <a:gdLst/>
          <a:ahLst/>
          <a:cxnLst/>
          <a:rect l="0" t="0" r="0" b="0"/>
          <a:pathLst>
            <a:path>
              <a:moveTo>
                <a:pt x="848712" y="0"/>
              </a:moveTo>
              <a:lnTo>
                <a:pt x="848712" y="596588"/>
              </a:lnTo>
              <a:lnTo>
                <a:pt x="0" y="5965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6A164-67DD-4F1B-B74C-85C618871E5E}">
      <dsp:nvSpPr>
        <dsp:cNvPr id="0" name=""/>
        <dsp:cNvSpPr/>
      </dsp:nvSpPr>
      <dsp:spPr>
        <a:xfrm>
          <a:off x="6510634" y="1524779"/>
          <a:ext cx="91440" cy="214842"/>
        </a:xfrm>
        <a:custGeom>
          <a:avLst/>
          <a:gdLst/>
          <a:ahLst/>
          <a:cxnLst/>
          <a:rect l="0" t="0" r="0" b="0"/>
          <a:pathLst>
            <a:path>
              <a:moveTo>
                <a:pt x="45720" y="0"/>
              </a:moveTo>
              <a:lnTo>
                <a:pt x="45720" y="214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18043-910E-4354-B09F-921D45D58568}">
      <dsp:nvSpPr>
        <dsp:cNvPr id="0" name=""/>
        <dsp:cNvSpPr/>
      </dsp:nvSpPr>
      <dsp:spPr>
        <a:xfrm>
          <a:off x="2132773" y="1685093"/>
          <a:ext cx="2018500" cy="354879"/>
        </a:xfrm>
        <a:custGeom>
          <a:avLst/>
          <a:gdLst/>
          <a:ahLst/>
          <a:cxnLst/>
          <a:rect l="0" t="0" r="0" b="0"/>
          <a:pathLst>
            <a:path>
              <a:moveTo>
                <a:pt x="0" y="0"/>
              </a:moveTo>
              <a:lnTo>
                <a:pt x="0" y="247458"/>
              </a:lnTo>
              <a:lnTo>
                <a:pt x="2018500" y="247458"/>
              </a:lnTo>
              <a:lnTo>
                <a:pt x="2018500" y="354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8C201C-C3BE-40D9-B125-7C71FAB2D666}">
      <dsp:nvSpPr>
        <dsp:cNvPr id="0" name=""/>
        <dsp:cNvSpPr/>
      </dsp:nvSpPr>
      <dsp:spPr>
        <a:xfrm>
          <a:off x="2361793" y="3947307"/>
          <a:ext cx="103816" cy="423230"/>
        </a:xfrm>
        <a:custGeom>
          <a:avLst/>
          <a:gdLst/>
          <a:ahLst/>
          <a:cxnLst/>
          <a:rect l="0" t="0" r="0" b="0"/>
          <a:pathLst>
            <a:path>
              <a:moveTo>
                <a:pt x="103816" y="0"/>
              </a:moveTo>
              <a:lnTo>
                <a:pt x="0" y="4232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38435-923D-4810-97E6-5B55593B6EEC}">
      <dsp:nvSpPr>
        <dsp:cNvPr id="0" name=""/>
        <dsp:cNvSpPr/>
      </dsp:nvSpPr>
      <dsp:spPr>
        <a:xfrm>
          <a:off x="1631698" y="3231573"/>
          <a:ext cx="1463336" cy="204203"/>
        </a:xfrm>
        <a:custGeom>
          <a:avLst/>
          <a:gdLst/>
          <a:ahLst/>
          <a:cxnLst/>
          <a:rect l="0" t="0" r="0" b="0"/>
          <a:pathLst>
            <a:path>
              <a:moveTo>
                <a:pt x="0" y="0"/>
              </a:moveTo>
              <a:lnTo>
                <a:pt x="0" y="96781"/>
              </a:lnTo>
              <a:lnTo>
                <a:pt x="1463336" y="96781"/>
              </a:lnTo>
              <a:lnTo>
                <a:pt x="1463336" y="204203"/>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7AC8A923-30F5-4BCB-A1B0-A6832C990C84}">
      <dsp:nvSpPr>
        <dsp:cNvPr id="0" name=""/>
        <dsp:cNvSpPr/>
      </dsp:nvSpPr>
      <dsp:spPr>
        <a:xfrm>
          <a:off x="654628" y="3231573"/>
          <a:ext cx="977069" cy="851008"/>
        </a:xfrm>
        <a:custGeom>
          <a:avLst/>
          <a:gdLst/>
          <a:ahLst/>
          <a:cxnLst/>
          <a:rect l="0" t="0" r="0" b="0"/>
          <a:pathLst>
            <a:path>
              <a:moveTo>
                <a:pt x="977069" y="0"/>
              </a:moveTo>
              <a:lnTo>
                <a:pt x="977069" y="743586"/>
              </a:lnTo>
              <a:lnTo>
                <a:pt x="0" y="743586"/>
              </a:lnTo>
              <a:lnTo>
                <a:pt x="0" y="851008"/>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456FB059-BE40-4FCB-99B7-21566A4A7FDD}">
      <dsp:nvSpPr>
        <dsp:cNvPr id="0" name=""/>
        <dsp:cNvSpPr/>
      </dsp:nvSpPr>
      <dsp:spPr>
        <a:xfrm>
          <a:off x="812443" y="2419017"/>
          <a:ext cx="819254" cy="301025"/>
        </a:xfrm>
        <a:custGeom>
          <a:avLst/>
          <a:gdLst/>
          <a:ahLst/>
          <a:cxnLst/>
          <a:rect l="0" t="0" r="0" b="0"/>
          <a:pathLst>
            <a:path>
              <a:moveTo>
                <a:pt x="0" y="0"/>
              </a:moveTo>
              <a:lnTo>
                <a:pt x="0" y="193604"/>
              </a:lnTo>
              <a:lnTo>
                <a:pt x="819254" y="193604"/>
              </a:lnTo>
              <a:lnTo>
                <a:pt x="819254" y="3010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E1102-4EE4-4CB9-9A30-BCFF0456941B}">
      <dsp:nvSpPr>
        <dsp:cNvPr id="0" name=""/>
        <dsp:cNvSpPr/>
      </dsp:nvSpPr>
      <dsp:spPr>
        <a:xfrm>
          <a:off x="812443" y="1685093"/>
          <a:ext cx="1320329" cy="222393"/>
        </a:xfrm>
        <a:custGeom>
          <a:avLst/>
          <a:gdLst/>
          <a:ahLst/>
          <a:cxnLst/>
          <a:rect l="0" t="0" r="0" b="0"/>
          <a:pathLst>
            <a:path>
              <a:moveTo>
                <a:pt x="1320329" y="0"/>
              </a:moveTo>
              <a:lnTo>
                <a:pt x="1320329" y="114971"/>
              </a:lnTo>
              <a:lnTo>
                <a:pt x="0" y="114971"/>
              </a:lnTo>
              <a:lnTo>
                <a:pt x="0" y="2223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4D67EF-62E1-40D2-8353-FD8C08818895}">
      <dsp:nvSpPr>
        <dsp:cNvPr id="0" name=""/>
        <dsp:cNvSpPr/>
      </dsp:nvSpPr>
      <dsp:spPr>
        <a:xfrm>
          <a:off x="1373677" y="1013248"/>
          <a:ext cx="1518192" cy="671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kern="1200" dirty="0" smtClean="0"/>
            <a:t>Фактори от гостоприемника</a:t>
          </a:r>
          <a:endParaRPr lang="bg-BG" sz="1600" kern="1200" dirty="0"/>
        </a:p>
      </dsp:txBody>
      <dsp:txXfrm>
        <a:off x="1373677" y="1013248"/>
        <a:ext cx="1518192" cy="671844"/>
      </dsp:txXfrm>
    </dsp:sp>
    <dsp:sp modelId="{A442CE8E-6A1F-4D9A-80E9-A81A6D0AEF5A}">
      <dsp:nvSpPr>
        <dsp:cNvPr id="0" name=""/>
        <dsp:cNvSpPr/>
      </dsp:nvSpPr>
      <dsp:spPr>
        <a:xfrm>
          <a:off x="0" y="1907486"/>
          <a:ext cx="1624887"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kern="1200" dirty="0" smtClean="0"/>
            <a:t>Орофарингеална колонизация</a:t>
          </a:r>
          <a:endParaRPr lang="bg-BG" sz="1600" kern="1200" dirty="0"/>
        </a:p>
      </dsp:txBody>
      <dsp:txXfrm>
        <a:off x="0" y="1907486"/>
        <a:ext cx="1624887" cy="511530"/>
      </dsp:txXfrm>
    </dsp:sp>
    <dsp:sp modelId="{7F941D32-9566-4E8A-88D1-463345043CFD}">
      <dsp:nvSpPr>
        <dsp:cNvPr id="0" name=""/>
        <dsp:cNvSpPr/>
      </dsp:nvSpPr>
      <dsp:spPr>
        <a:xfrm>
          <a:off x="1120167" y="2720042"/>
          <a:ext cx="1023061"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kern="1200" dirty="0" smtClean="0"/>
            <a:t>Аспирация</a:t>
          </a:r>
          <a:endParaRPr lang="bg-BG" sz="1600" kern="1200" dirty="0"/>
        </a:p>
      </dsp:txBody>
      <dsp:txXfrm>
        <a:off x="1120167" y="2720042"/>
        <a:ext cx="1023061" cy="511530"/>
      </dsp:txXfrm>
    </dsp:sp>
    <dsp:sp modelId="{F42C5DF4-9FA6-4D19-8CE7-91E3102E8540}">
      <dsp:nvSpPr>
        <dsp:cNvPr id="0" name=""/>
        <dsp:cNvSpPr/>
      </dsp:nvSpPr>
      <dsp:spPr>
        <a:xfrm>
          <a:off x="143097" y="4082581"/>
          <a:ext cx="1023061"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kern="1200" dirty="0" smtClean="0"/>
            <a:t>Бактериемия</a:t>
          </a:r>
          <a:endParaRPr lang="bg-BG" sz="1400" kern="1200" dirty="0"/>
        </a:p>
      </dsp:txBody>
      <dsp:txXfrm>
        <a:off x="143097" y="4082581"/>
        <a:ext cx="1023061" cy="511530"/>
      </dsp:txXfrm>
    </dsp:sp>
    <dsp:sp modelId="{8EE0A33C-17DD-443E-BA09-2BC57A3A507C}">
      <dsp:nvSpPr>
        <dsp:cNvPr id="0" name=""/>
        <dsp:cNvSpPr/>
      </dsp:nvSpPr>
      <dsp:spPr>
        <a:xfrm>
          <a:off x="2308254" y="3435776"/>
          <a:ext cx="1573560"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kern="1200" dirty="0" smtClean="0"/>
            <a:t>Преодоляване защитата на б. дроб</a:t>
          </a:r>
          <a:endParaRPr lang="bg-BG" sz="1400" kern="1200" dirty="0"/>
        </a:p>
      </dsp:txBody>
      <dsp:txXfrm>
        <a:off x="2308254" y="3435776"/>
        <a:ext cx="1573560" cy="511530"/>
      </dsp:txXfrm>
    </dsp:sp>
    <dsp:sp modelId="{A0C905BC-E550-4F4F-B3D7-1DFCEF993948}">
      <dsp:nvSpPr>
        <dsp:cNvPr id="0" name=""/>
        <dsp:cNvSpPr/>
      </dsp:nvSpPr>
      <dsp:spPr>
        <a:xfrm>
          <a:off x="2361793" y="4114772"/>
          <a:ext cx="2598075"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g-BG" sz="1800" kern="1200" dirty="0" smtClean="0"/>
            <a:t>ПНЕВМОНИЯ</a:t>
          </a:r>
          <a:endParaRPr lang="bg-BG" sz="1800" kern="1200" dirty="0"/>
        </a:p>
      </dsp:txBody>
      <dsp:txXfrm>
        <a:off x="2361793" y="4114772"/>
        <a:ext cx="2598075" cy="511530"/>
      </dsp:txXfrm>
    </dsp:sp>
    <dsp:sp modelId="{24E7D838-DC48-4C11-990E-D4E5EBBA858E}">
      <dsp:nvSpPr>
        <dsp:cNvPr id="0" name=""/>
        <dsp:cNvSpPr/>
      </dsp:nvSpPr>
      <dsp:spPr>
        <a:xfrm>
          <a:off x="3533273" y="2039972"/>
          <a:ext cx="1236001"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kern="1200" dirty="0" smtClean="0"/>
            <a:t>Стомашна колонизация</a:t>
          </a:r>
          <a:endParaRPr lang="bg-BG" sz="1600" kern="1200" dirty="0"/>
        </a:p>
      </dsp:txBody>
      <dsp:txXfrm>
        <a:off x="3533273" y="2039972"/>
        <a:ext cx="1236001" cy="511530"/>
      </dsp:txXfrm>
    </dsp:sp>
    <dsp:sp modelId="{E10E35EE-28EC-481C-A081-0052E6BCEB8A}">
      <dsp:nvSpPr>
        <dsp:cNvPr id="0" name=""/>
        <dsp:cNvSpPr/>
      </dsp:nvSpPr>
      <dsp:spPr>
        <a:xfrm>
          <a:off x="3106712" y="1013248"/>
          <a:ext cx="1209852"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kern="1200" dirty="0" smtClean="0"/>
            <a:t>Медикации</a:t>
          </a:r>
          <a:endParaRPr lang="bg-BG" sz="1600" kern="1200" dirty="0"/>
        </a:p>
      </dsp:txBody>
      <dsp:txXfrm>
        <a:off x="3106712" y="1013248"/>
        <a:ext cx="1209852" cy="511530"/>
      </dsp:txXfrm>
    </dsp:sp>
    <dsp:sp modelId="{F539AFE4-79EA-4FE4-AD22-2CE5C5B5F034}">
      <dsp:nvSpPr>
        <dsp:cNvPr id="0" name=""/>
        <dsp:cNvSpPr/>
      </dsp:nvSpPr>
      <dsp:spPr>
        <a:xfrm>
          <a:off x="4531408" y="1013248"/>
          <a:ext cx="1146309" cy="8319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kern="1200" dirty="0" smtClean="0"/>
            <a:t>Хирургия</a:t>
          </a:r>
        </a:p>
        <a:p>
          <a:pPr lvl="0" algn="ctr" defTabSz="711200">
            <a:lnSpc>
              <a:spcPct val="90000"/>
            </a:lnSpc>
            <a:spcBef>
              <a:spcPct val="0"/>
            </a:spcBef>
            <a:spcAft>
              <a:spcPct val="35000"/>
            </a:spcAft>
          </a:pPr>
          <a:r>
            <a:rPr lang="bg-BG" sz="1600" kern="1200" dirty="0" smtClean="0"/>
            <a:t>Инвазивни процедури</a:t>
          </a:r>
          <a:endParaRPr lang="bg-BG" sz="1600" kern="1200" dirty="0"/>
        </a:p>
      </dsp:txBody>
      <dsp:txXfrm>
        <a:off x="4531408" y="1013248"/>
        <a:ext cx="1146309" cy="831984"/>
      </dsp:txXfrm>
    </dsp:sp>
    <dsp:sp modelId="{A54AF8A1-6510-42DB-90F1-AF0FEF4A6F7C}">
      <dsp:nvSpPr>
        <dsp:cNvPr id="0" name=""/>
        <dsp:cNvSpPr/>
      </dsp:nvSpPr>
      <dsp:spPr>
        <a:xfrm>
          <a:off x="6004647" y="1013248"/>
          <a:ext cx="1103412"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g-BG" sz="1200" kern="1200" dirty="0" smtClean="0"/>
            <a:t>Контаминирани инструменти и оборудване</a:t>
          </a:r>
          <a:endParaRPr lang="bg-BG" sz="1200" kern="1200" dirty="0"/>
        </a:p>
      </dsp:txBody>
      <dsp:txXfrm>
        <a:off x="6004647" y="1013248"/>
        <a:ext cx="1103412" cy="511530"/>
      </dsp:txXfrm>
    </dsp:sp>
    <dsp:sp modelId="{89804DB0-E5D8-45D4-9DB0-ACA19DB4EF7A}">
      <dsp:nvSpPr>
        <dsp:cNvPr id="0" name=""/>
        <dsp:cNvSpPr/>
      </dsp:nvSpPr>
      <dsp:spPr>
        <a:xfrm>
          <a:off x="5892561" y="1739622"/>
          <a:ext cx="1327586" cy="735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kern="1200" dirty="0" smtClean="0"/>
            <a:t>Контаминирани аерозолни</a:t>
          </a:r>
        </a:p>
        <a:p>
          <a:pPr lvl="0" algn="ctr" defTabSz="622300">
            <a:lnSpc>
              <a:spcPct val="90000"/>
            </a:lnSpc>
            <a:spcBef>
              <a:spcPct val="0"/>
            </a:spcBef>
            <a:spcAft>
              <a:spcPct val="35000"/>
            </a:spcAft>
          </a:pPr>
          <a:r>
            <a:rPr lang="bg-BG" sz="1400" kern="1200" dirty="0" smtClean="0"/>
            <a:t> устройства</a:t>
          </a:r>
          <a:endParaRPr lang="bg-BG" sz="1400" kern="1200" dirty="0"/>
        </a:p>
      </dsp:txBody>
      <dsp:txXfrm>
        <a:off x="5892561" y="1739622"/>
        <a:ext cx="1327586" cy="735294"/>
      </dsp:txXfrm>
    </dsp:sp>
    <dsp:sp modelId="{3A7B6DC4-BDFA-493E-8370-05CAF64E0A96}">
      <dsp:nvSpPr>
        <dsp:cNvPr id="0" name=""/>
        <dsp:cNvSpPr/>
      </dsp:nvSpPr>
      <dsp:spPr>
        <a:xfrm>
          <a:off x="4153545" y="2815740"/>
          <a:ext cx="1023061"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kern="1200" dirty="0" smtClean="0"/>
            <a:t>Инхалация</a:t>
          </a:r>
          <a:endParaRPr lang="bg-BG" sz="1600" kern="1200" dirty="0"/>
        </a:p>
      </dsp:txBody>
      <dsp:txXfrm>
        <a:off x="4153545" y="2815740"/>
        <a:ext cx="1023061" cy="511530"/>
      </dsp:txXfrm>
    </dsp:sp>
    <dsp:sp modelId="{A07AFACF-8580-4645-A326-4C59B8D75601}">
      <dsp:nvSpPr>
        <dsp:cNvPr id="0" name=""/>
        <dsp:cNvSpPr/>
      </dsp:nvSpPr>
      <dsp:spPr>
        <a:xfrm>
          <a:off x="7542856" y="1013248"/>
          <a:ext cx="1023061" cy="6661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g-BG" sz="1200" kern="1200" dirty="0" smtClean="0"/>
            <a:t>Кръстосана колонизация </a:t>
          </a:r>
          <a:r>
            <a:rPr lang="en-US" sz="1200" kern="1200" dirty="0" smtClean="0"/>
            <a:t>(</a:t>
          </a:r>
          <a:r>
            <a:rPr lang="bg-BG" sz="1200" kern="1200" dirty="0" smtClean="0"/>
            <a:t>ръце, ръкавици</a:t>
          </a:r>
          <a:r>
            <a:rPr lang="en-US" sz="1200" kern="1200" dirty="0" smtClean="0"/>
            <a:t>)</a:t>
          </a:r>
          <a:endParaRPr lang="bg-BG" sz="1200" kern="1200" dirty="0"/>
        </a:p>
      </dsp:txBody>
      <dsp:txXfrm>
        <a:off x="7542856" y="1013248"/>
        <a:ext cx="1023061" cy="666151"/>
      </dsp:txXfrm>
    </dsp:sp>
    <dsp:sp modelId="{3BCA07ED-CCFB-4054-81FB-3CB0644FD1F8}">
      <dsp:nvSpPr>
        <dsp:cNvPr id="0" name=""/>
        <dsp:cNvSpPr/>
      </dsp:nvSpPr>
      <dsp:spPr>
        <a:xfrm>
          <a:off x="7434990" y="1894242"/>
          <a:ext cx="1238794"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bg-BG" sz="1200" kern="1200" dirty="0" smtClean="0"/>
            <a:t>Неподходяща дезинф./стерили-зация</a:t>
          </a:r>
          <a:endParaRPr lang="bg-BG" sz="1200" kern="1200" dirty="0"/>
        </a:p>
      </dsp:txBody>
      <dsp:txXfrm>
        <a:off x="7434990" y="1894242"/>
        <a:ext cx="1238794" cy="511530"/>
      </dsp:txXfrm>
    </dsp:sp>
    <dsp:sp modelId="{2B9A1C4E-8642-4477-ABD0-54F579F4421F}">
      <dsp:nvSpPr>
        <dsp:cNvPr id="0" name=""/>
        <dsp:cNvSpPr/>
      </dsp:nvSpPr>
      <dsp:spPr>
        <a:xfrm>
          <a:off x="7744688" y="2620616"/>
          <a:ext cx="1110676" cy="511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kern="1200" dirty="0" smtClean="0"/>
            <a:t>Контаминирана вода, разтвори</a:t>
          </a:r>
          <a:endParaRPr lang="bg-BG" sz="1400" kern="1200" dirty="0"/>
        </a:p>
      </dsp:txBody>
      <dsp:txXfrm>
        <a:off x="7744688" y="2620616"/>
        <a:ext cx="1110676" cy="511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CFA93-9299-4478-A1C1-6EB64463D1BC}">
      <dsp:nvSpPr>
        <dsp:cNvPr id="0" name=""/>
        <dsp:cNvSpPr/>
      </dsp:nvSpPr>
      <dsp:spPr>
        <a:xfrm>
          <a:off x="3825061" y="2370313"/>
          <a:ext cx="1233637" cy="1233637"/>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kern="1200" dirty="0" smtClean="0">
              <a:solidFill>
                <a:schemeClr val="tx1"/>
              </a:solidFill>
            </a:rPr>
            <a:t>Рискови фактори</a:t>
          </a:r>
          <a:endParaRPr lang="bg-BG" sz="1600" b="1" kern="1200" dirty="0">
            <a:solidFill>
              <a:schemeClr val="tx1"/>
            </a:solidFill>
          </a:endParaRPr>
        </a:p>
      </dsp:txBody>
      <dsp:txXfrm>
        <a:off x="4005723" y="2550975"/>
        <a:ext cx="872313" cy="872313"/>
      </dsp:txXfrm>
    </dsp:sp>
    <dsp:sp modelId="{E611ECA2-CB60-42CB-81AB-A1E06AF16CA5}">
      <dsp:nvSpPr>
        <dsp:cNvPr id="0" name=""/>
        <dsp:cNvSpPr/>
      </dsp:nvSpPr>
      <dsp:spPr>
        <a:xfrm rot="16346135">
          <a:off x="3922880" y="1789439"/>
          <a:ext cx="1138819" cy="25071"/>
        </a:xfrm>
        <a:custGeom>
          <a:avLst/>
          <a:gdLst/>
          <a:ahLst/>
          <a:cxnLst/>
          <a:rect l="0" t="0" r="0" b="0"/>
          <a:pathLst>
            <a:path>
              <a:moveTo>
                <a:pt x="0" y="12535"/>
              </a:moveTo>
              <a:lnTo>
                <a:pt x="1138819" y="12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bg-BG" sz="1600" kern="1200"/>
        </a:p>
      </dsp:txBody>
      <dsp:txXfrm>
        <a:off x="4463819" y="1773505"/>
        <a:ext cx="56940" cy="56940"/>
      </dsp:txXfrm>
    </dsp:sp>
    <dsp:sp modelId="{3C8C8575-F686-4E07-BD45-AA012A95217F}">
      <dsp:nvSpPr>
        <dsp:cNvPr id="0" name=""/>
        <dsp:cNvSpPr/>
      </dsp:nvSpPr>
      <dsp:spPr>
        <a:xfrm>
          <a:off x="3925881" y="0"/>
          <a:ext cx="1233637" cy="1233637"/>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kern="1200" dirty="0" smtClean="0"/>
            <a:t>Възраст</a:t>
          </a:r>
          <a:r>
            <a:rPr lang="en-US" sz="1600" b="1" kern="1200" dirty="0" smtClean="0"/>
            <a:t> &gt; 70</a:t>
          </a:r>
          <a:endParaRPr lang="bg-BG" sz="1600" b="1" kern="1200" dirty="0"/>
        </a:p>
      </dsp:txBody>
      <dsp:txXfrm>
        <a:off x="4106543" y="180662"/>
        <a:ext cx="872313" cy="872313"/>
      </dsp:txXfrm>
    </dsp:sp>
    <dsp:sp modelId="{FBF377D5-1DB5-430C-BA51-3D3BD8B9766B}">
      <dsp:nvSpPr>
        <dsp:cNvPr id="0" name=""/>
        <dsp:cNvSpPr/>
      </dsp:nvSpPr>
      <dsp:spPr>
        <a:xfrm rot="19099992">
          <a:off x="4723066" y="2092588"/>
          <a:ext cx="1419826" cy="25071"/>
        </a:xfrm>
        <a:custGeom>
          <a:avLst/>
          <a:gdLst/>
          <a:ahLst/>
          <a:cxnLst/>
          <a:rect l="0" t="0" r="0" b="0"/>
          <a:pathLst>
            <a:path>
              <a:moveTo>
                <a:pt x="0" y="12535"/>
              </a:moveTo>
              <a:lnTo>
                <a:pt x="1419826" y="12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bg-BG" sz="1600" kern="1200"/>
        </a:p>
      </dsp:txBody>
      <dsp:txXfrm>
        <a:off x="5397484" y="2069628"/>
        <a:ext cx="70991" cy="70991"/>
      </dsp:txXfrm>
    </dsp:sp>
    <dsp:sp modelId="{B74E447A-3CE7-4B65-9D58-85119DD6C644}">
      <dsp:nvSpPr>
        <dsp:cNvPr id="0" name=""/>
        <dsp:cNvSpPr/>
      </dsp:nvSpPr>
      <dsp:spPr>
        <a:xfrm>
          <a:off x="5618727" y="158690"/>
          <a:ext cx="2099305" cy="169403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kern="1200" dirty="0" smtClean="0"/>
            <a:t>Хронични бел. заболявания и/или други ко-морбидитети /особено диабет/</a:t>
          </a:r>
          <a:endParaRPr lang="bg-BG" sz="1600" kern="1200" dirty="0"/>
        </a:p>
      </dsp:txBody>
      <dsp:txXfrm>
        <a:off x="5926163" y="406775"/>
        <a:ext cx="1484433" cy="1197860"/>
      </dsp:txXfrm>
    </dsp:sp>
    <dsp:sp modelId="{36ABBD38-389F-4154-8E2C-C910AE9EA6C4}">
      <dsp:nvSpPr>
        <dsp:cNvPr id="0" name=""/>
        <dsp:cNvSpPr/>
      </dsp:nvSpPr>
      <dsp:spPr>
        <a:xfrm rot="21125772">
          <a:off x="5045572" y="2784594"/>
          <a:ext cx="1529824" cy="25071"/>
        </a:xfrm>
        <a:custGeom>
          <a:avLst/>
          <a:gdLst/>
          <a:ahLst/>
          <a:cxnLst/>
          <a:rect l="0" t="0" r="0" b="0"/>
          <a:pathLst>
            <a:path>
              <a:moveTo>
                <a:pt x="0" y="12535"/>
              </a:moveTo>
              <a:lnTo>
                <a:pt x="1529824" y="12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bg-BG" sz="1600" kern="1200"/>
        </a:p>
      </dsp:txBody>
      <dsp:txXfrm>
        <a:off x="5772239" y="2758884"/>
        <a:ext cx="76491" cy="76491"/>
      </dsp:txXfrm>
    </dsp:sp>
    <dsp:sp modelId="{0A9A2EF5-1B08-4482-841E-ACDE3452F97D}">
      <dsp:nvSpPr>
        <dsp:cNvPr id="0" name=""/>
        <dsp:cNvSpPr/>
      </dsp:nvSpPr>
      <dsp:spPr>
        <a:xfrm>
          <a:off x="6552447" y="1957881"/>
          <a:ext cx="1720442" cy="1233637"/>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kern="1200" dirty="0" smtClean="0"/>
            <a:t>Гръдна/</a:t>
          </a:r>
        </a:p>
        <a:p>
          <a:pPr lvl="0" algn="ctr" defTabSz="711200">
            <a:lnSpc>
              <a:spcPct val="90000"/>
            </a:lnSpc>
            <a:spcBef>
              <a:spcPct val="0"/>
            </a:spcBef>
            <a:spcAft>
              <a:spcPct val="35000"/>
            </a:spcAft>
          </a:pPr>
          <a:r>
            <a:rPr lang="bg-BG" sz="1600" b="1" kern="1200" dirty="0" smtClean="0"/>
            <a:t>Коремна хирургия</a:t>
          </a:r>
          <a:endParaRPr lang="bg-BG" sz="1600" b="1" kern="1200" dirty="0"/>
        </a:p>
      </dsp:txBody>
      <dsp:txXfrm>
        <a:off x="6804400" y="2138543"/>
        <a:ext cx="1216536" cy="872313"/>
      </dsp:txXfrm>
    </dsp:sp>
    <dsp:sp modelId="{4FAB421F-B77D-4B32-AD8A-48BAC70A3473}">
      <dsp:nvSpPr>
        <dsp:cNvPr id="0" name=""/>
        <dsp:cNvSpPr/>
      </dsp:nvSpPr>
      <dsp:spPr>
        <a:xfrm rot="1308924">
          <a:off x="4957931" y="3497493"/>
          <a:ext cx="1580528" cy="25071"/>
        </a:xfrm>
        <a:custGeom>
          <a:avLst/>
          <a:gdLst/>
          <a:ahLst/>
          <a:cxnLst/>
          <a:rect l="0" t="0" r="0" b="0"/>
          <a:pathLst>
            <a:path>
              <a:moveTo>
                <a:pt x="0" y="12535"/>
              </a:moveTo>
              <a:lnTo>
                <a:pt x="1580528" y="12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bg-BG" sz="1600" kern="1200"/>
        </a:p>
      </dsp:txBody>
      <dsp:txXfrm>
        <a:off x="5708682" y="3470515"/>
        <a:ext cx="79026" cy="79026"/>
      </dsp:txXfrm>
    </dsp:sp>
    <dsp:sp modelId="{24A30BA8-6CE8-4354-A7D8-BBDD6CF089D0}">
      <dsp:nvSpPr>
        <dsp:cNvPr id="0" name=""/>
        <dsp:cNvSpPr/>
      </dsp:nvSpPr>
      <dsp:spPr>
        <a:xfrm>
          <a:off x="6347907" y="3505729"/>
          <a:ext cx="1861003" cy="123363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kern="1200" dirty="0" smtClean="0"/>
            <a:t>Стероидни и цитотоксични медикаменти</a:t>
          </a:r>
          <a:endParaRPr lang="bg-BG" sz="1600" b="1" kern="1200" dirty="0"/>
        </a:p>
      </dsp:txBody>
      <dsp:txXfrm>
        <a:off x="6620445" y="3686391"/>
        <a:ext cx="1315927" cy="872313"/>
      </dsp:txXfrm>
    </dsp:sp>
    <dsp:sp modelId="{251818A6-87C2-445A-A844-7D60717208DD}">
      <dsp:nvSpPr>
        <dsp:cNvPr id="0" name=""/>
        <dsp:cNvSpPr/>
      </dsp:nvSpPr>
      <dsp:spPr>
        <a:xfrm rot="4200000">
          <a:off x="4292729" y="4068514"/>
          <a:ext cx="1094608" cy="25071"/>
        </a:xfrm>
        <a:custGeom>
          <a:avLst/>
          <a:gdLst/>
          <a:ahLst/>
          <a:cxnLst/>
          <a:rect l="0" t="0" r="0" b="0"/>
          <a:pathLst>
            <a:path>
              <a:moveTo>
                <a:pt x="0" y="12535"/>
              </a:moveTo>
              <a:lnTo>
                <a:pt x="1094608" y="12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bg-BG" sz="1600" kern="1200"/>
        </a:p>
      </dsp:txBody>
      <dsp:txXfrm>
        <a:off x="4812668" y="4053685"/>
        <a:ext cx="54730" cy="54730"/>
      </dsp:txXfrm>
    </dsp:sp>
    <dsp:sp modelId="{99CCFDC2-A1DC-449F-83AF-921300F3E860}">
      <dsp:nvSpPr>
        <dsp:cNvPr id="0" name=""/>
        <dsp:cNvSpPr/>
      </dsp:nvSpPr>
      <dsp:spPr>
        <a:xfrm>
          <a:off x="4346571" y="4576948"/>
          <a:ext cx="1796916" cy="1233637"/>
        </a:xfrm>
        <a:prstGeom prst="ellips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kern="1200" dirty="0" smtClean="0"/>
            <a:t>Лоша дентална хигиена</a:t>
          </a:r>
          <a:endParaRPr lang="en-US" sz="1600" b="1" kern="1200" dirty="0" smtClean="0"/>
        </a:p>
      </dsp:txBody>
      <dsp:txXfrm>
        <a:off x="4609723" y="4757610"/>
        <a:ext cx="1270612" cy="872313"/>
      </dsp:txXfrm>
    </dsp:sp>
    <dsp:sp modelId="{351FCCE3-9CB6-4F57-9EDD-B0A241C56F1C}">
      <dsp:nvSpPr>
        <dsp:cNvPr id="0" name=""/>
        <dsp:cNvSpPr/>
      </dsp:nvSpPr>
      <dsp:spPr>
        <a:xfrm rot="7426524">
          <a:off x="3075749" y="4033940"/>
          <a:ext cx="1315240" cy="25071"/>
        </a:xfrm>
        <a:custGeom>
          <a:avLst/>
          <a:gdLst/>
          <a:ahLst/>
          <a:cxnLst/>
          <a:rect l="0" t="0" r="0" b="0"/>
          <a:pathLst>
            <a:path>
              <a:moveTo>
                <a:pt x="0" y="12535"/>
              </a:moveTo>
              <a:lnTo>
                <a:pt x="1315240" y="12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rot="10800000">
        <a:off x="3700488" y="4013594"/>
        <a:ext cx="65762" cy="65762"/>
      </dsp:txXfrm>
    </dsp:sp>
    <dsp:sp modelId="{A43A559C-0D7C-4E24-97CB-F9FEA019B68E}">
      <dsp:nvSpPr>
        <dsp:cNvPr id="0" name=""/>
        <dsp:cNvSpPr/>
      </dsp:nvSpPr>
      <dsp:spPr>
        <a:xfrm>
          <a:off x="2097749" y="4536497"/>
          <a:ext cx="1790686" cy="12336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g-BG" sz="1800" kern="1200" dirty="0" smtClean="0"/>
            <a:t>Повръщане, дисфагия</a:t>
          </a:r>
          <a:endParaRPr lang="bg-BG" sz="1800" kern="1200" dirty="0"/>
        </a:p>
      </dsp:txBody>
      <dsp:txXfrm>
        <a:off x="2359989" y="4717159"/>
        <a:ext cx="1266206" cy="872313"/>
      </dsp:txXfrm>
    </dsp:sp>
    <dsp:sp modelId="{34411CCB-EDB3-479F-8D21-D6A7C00C0979}">
      <dsp:nvSpPr>
        <dsp:cNvPr id="0" name=""/>
        <dsp:cNvSpPr/>
      </dsp:nvSpPr>
      <dsp:spPr>
        <a:xfrm rot="9517128">
          <a:off x="2386871" y="3478989"/>
          <a:ext cx="1533410" cy="25071"/>
        </a:xfrm>
        <a:custGeom>
          <a:avLst/>
          <a:gdLst/>
          <a:ahLst/>
          <a:cxnLst/>
          <a:rect l="0" t="0" r="0" b="0"/>
          <a:pathLst>
            <a:path>
              <a:moveTo>
                <a:pt x="0" y="12535"/>
              </a:moveTo>
              <a:lnTo>
                <a:pt x="1533410" y="12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bg-BG" sz="1600" kern="1200"/>
        </a:p>
      </dsp:txBody>
      <dsp:txXfrm rot="10800000">
        <a:off x="3115241" y="3453190"/>
        <a:ext cx="76670" cy="76670"/>
      </dsp:txXfrm>
    </dsp:sp>
    <dsp:sp modelId="{E7FAF1F5-0C28-488D-B47B-E72DCF5A45AE}">
      <dsp:nvSpPr>
        <dsp:cNvPr id="0" name=""/>
        <dsp:cNvSpPr/>
      </dsp:nvSpPr>
      <dsp:spPr>
        <a:xfrm>
          <a:off x="824111" y="3449871"/>
          <a:ext cx="1720800" cy="1233637"/>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kern="1200" dirty="0" smtClean="0"/>
            <a:t>Предхож-даща АБ</a:t>
          </a:r>
        </a:p>
        <a:p>
          <a:pPr lvl="0" algn="ctr" defTabSz="711200">
            <a:lnSpc>
              <a:spcPct val="90000"/>
            </a:lnSpc>
            <a:spcBef>
              <a:spcPct val="0"/>
            </a:spcBef>
            <a:spcAft>
              <a:spcPct val="35000"/>
            </a:spcAft>
          </a:pPr>
          <a:r>
            <a:rPr lang="bg-BG" sz="1600" b="1" kern="1200" dirty="0" smtClean="0"/>
            <a:t>употреба</a:t>
          </a:r>
          <a:endParaRPr lang="en-US" sz="1600" b="1" kern="1200" dirty="0" smtClean="0"/>
        </a:p>
      </dsp:txBody>
      <dsp:txXfrm>
        <a:off x="1076116" y="3630533"/>
        <a:ext cx="1216790" cy="872313"/>
      </dsp:txXfrm>
    </dsp:sp>
    <dsp:sp modelId="{9149963D-5A3F-4540-A8D5-320D8235856A}">
      <dsp:nvSpPr>
        <dsp:cNvPr id="0" name=""/>
        <dsp:cNvSpPr/>
      </dsp:nvSpPr>
      <dsp:spPr>
        <a:xfrm rot="11352312">
          <a:off x="2276560" y="2750624"/>
          <a:ext cx="1566531" cy="25071"/>
        </a:xfrm>
        <a:custGeom>
          <a:avLst/>
          <a:gdLst/>
          <a:ahLst/>
          <a:cxnLst/>
          <a:rect l="0" t="0" r="0" b="0"/>
          <a:pathLst>
            <a:path>
              <a:moveTo>
                <a:pt x="0" y="12535"/>
              </a:moveTo>
              <a:lnTo>
                <a:pt x="1566531" y="12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bg-BG" sz="1600" kern="1200"/>
        </a:p>
      </dsp:txBody>
      <dsp:txXfrm rot="10800000">
        <a:off x="3020662" y="2723996"/>
        <a:ext cx="78326" cy="78326"/>
      </dsp:txXfrm>
    </dsp:sp>
    <dsp:sp modelId="{F27C50F5-A75D-4F4B-8F96-4D8892D4D631}">
      <dsp:nvSpPr>
        <dsp:cNvPr id="0" name=""/>
        <dsp:cNvSpPr/>
      </dsp:nvSpPr>
      <dsp:spPr>
        <a:xfrm>
          <a:off x="531593" y="1812818"/>
          <a:ext cx="1773995" cy="1368732"/>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kern="1200" dirty="0" smtClean="0"/>
            <a:t>Назогаст-рално хранене</a:t>
          </a:r>
          <a:endParaRPr lang="en-US" sz="1600" b="1" kern="1200" dirty="0" smtClean="0"/>
        </a:p>
      </dsp:txBody>
      <dsp:txXfrm>
        <a:off x="791389" y="2013264"/>
        <a:ext cx="1254403" cy="967840"/>
      </dsp:txXfrm>
    </dsp:sp>
    <dsp:sp modelId="{794BEE53-6DD5-43C7-86FA-8EF0E5BF80B2}">
      <dsp:nvSpPr>
        <dsp:cNvPr id="0" name=""/>
        <dsp:cNvSpPr/>
      </dsp:nvSpPr>
      <dsp:spPr>
        <a:xfrm rot="13800000">
          <a:off x="3247031" y="2129802"/>
          <a:ext cx="971963" cy="25071"/>
        </a:xfrm>
        <a:custGeom>
          <a:avLst/>
          <a:gdLst/>
          <a:ahLst/>
          <a:cxnLst/>
          <a:rect l="0" t="0" r="0" b="0"/>
          <a:pathLst>
            <a:path>
              <a:moveTo>
                <a:pt x="0" y="12535"/>
              </a:moveTo>
              <a:lnTo>
                <a:pt x="971963" y="12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bg-BG" sz="1600" kern="1200"/>
        </a:p>
      </dsp:txBody>
      <dsp:txXfrm rot="10800000">
        <a:off x="3708714" y="2118039"/>
        <a:ext cx="48598" cy="48598"/>
      </dsp:txXfrm>
    </dsp:sp>
    <dsp:sp modelId="{BA13C6C3-01EA-4F0D-8F5B-082F6B384AC6}">
      <dsp:nvSpPr>
        <dsp:cNvPr id="0" name=""/>
        <dsp:cNvSpPr/>
      </dsp:nvSpPr>
      <dsp:spPr>
        <a:xfrm>
          <a:off x="2085437" y="476341"/>
          <a:ext cx="1694030" cy="1423851"/>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kern="1200" dirty="0" smtClean="0"/>
            <a:t>Церебро васкуларни заболявания/съзнание</a:t>
          </a:r>
          <a:endParaRPr lang="bg-BG" sz="1600" kern="1200" dirty="0"/>
        </a:p>
      </dsp:txBody>
      <dsp:txXfrm>
        <a:off x="2333522" y="684859"/>
        <a:ext cx="1197860" cy="1006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9C73B-24FB-45B2-82D3-607C1F1FDA84}">
      <dsp:nvSpPr>
        <dsp:cNvPr id="0" name=""/>
        <dsp:cNvSpPr/>
      </dsp:nvSpPr>
      <dsp:spPr>
        <a:xfrm>
          <a:off x="6662560" y="2345296"/>
          <a:ext cx="252963" cy="477043"/>
        </a:xfrm>
        <a:custGeom>
          <a:avLst/>
          <a:gdLst/>
          <a:ahLst/>
          <a:cxnLst/>
          <a:rect l="0" t="0" r="0" b="0"/>
          <a:pathLst>
            <a:path>
              <a:moveTo>
                <a:pt x="0" y="0"/>
              </a:moveTo>
              <a:lnTo>
                <a:pt x="0" y="337860"/>
              </a:lnTo>
              <a:lnTo>
                <a:pt x="252963" y="337860"/>
              </a:lnTo>
              <a:lnTo>
                <a:pt x="252963" y="4770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5D07B6-F2EC-4D41-A191-80569EDD9A46}">
      <dsp:nvSpPr>
        <dsp:cNvPr id="0" name=""/>
        <dsp:cNvSpPr/>
      </dsp:nvSpPr>
      <dsp:spPr>
        <a:xfrm>
          <a:off x="3960950" y="954302"/>
          <a:ext cx="2701609" cy="436955"/>
        </a:xfrm>
        <a:custGeom>
          <a:avLst/>
          <a:gdLst/>
          <a:ahLst/>
          <a:cxnLst/>
          <a:rect l="0" t="0" r="0" b="0"/>
          <a:pathLst>
            <a:path>
              <a:moveTo>
                <a:pt x="0" y="0"/>
              </a:moveTo>
              <a:lnTo>
                <a:pt x="0" y="297772"/>
              </a:lnTo>
              <a:lnTo>
                <a:pt x="2701609" y="297772"/>
              </a:lnTo>
              <a:lnTo>
                <a:pt x="2701609" y="436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F6AB84-26A9-45D4-B1F6-DB8B62E6310B}">
      <dsp:nvSpPr>
        <dsp:cNvPr id="0" name=""/>
        <dsp:cNvSpPr/>
      </dsp:nvSpPr>
      <dsp:spPr>
        <a:xfrm>
          <a:off x="3636802" y="2345296"/>
          <a:ext cx="131041" cy="333031"/>
        </a:xfrm>
        <a:custGeom>
          <a:avLst/>
          <a:gdLst/>
          <a:ahLst/>
          <a:cxnLst/>
          <a:rect l="0" t="0" r="0" b="0"/>
          <a:pathLst>
            <a:path>
              <a:moveTo>
                <a:pt x="131041" y="0"/>
              </a:moveTo>
              <a:lnTo>
                <a:pt x="131041" y="193848"/>
              </a:lnTo>
              <a:lnTo>
                <a:pt x="0" y="193848"/>
              </a:lnTo>
              <a:lnTo>
                <a:pt x="0" y="333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F2520-2C56-4D46-BED0-6DFDBCE9509E}">
      <dsp:nvSpPr>
        <dsp:cNvPr id="0" name=""/>
        <dsp:cNvSpPr/>
      </dsp:nvSpPr>
      <dsp:spPr>
        <a:xfrm>
          <a:off x="3767844" y="954302"/>
          <a:ext cx="193106" cy="436955"/>
        </a:xfrm>
        <a:custGeom>
          <a:avLst/>
          <a:gdLst/>
          <a:ahLst/>
          <a:cxnLst/>
          <a:rect l="0" t="0" r="0" b="0"/>
          <a:pathLst>
            <a:path>
              <a:moveTo>
                <a:pt x="193106" y="0"/>
              </a:moveTo>
              <a:lnTo>
                <a:pt x="193106" y="297772"/>
              </a:lnTo>
              <a:lnTo>
                <a:pt x="0" y="297772"/>
              </a:lnTo>
              <a:lnTo>
                <a:pt x="0" y="436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1526E-B8A9-4478-9D3B-B77F26707E2F}">
      <dsp:nvSpPr>
        <dsp:cNvPr id="0" name=""/>
        <dsp:cNvSpPr/>
      </dsp:nvSpPr>
      <dsp:spPr>
        <a:xfrm>
          <a:off x="649784" y="2345296"/>
          <a:ext cx="713801" cy="491611"/>
        </a:xfrm>
        <a:custGeom>
          <a:avLst/>
          <a:gdLst/>
          <a:ahLst/>
          <a:cxnLst/>
          <a:rect l="0" t="0" r="0" b="0"/>
          <a:pathLst>
            <a:path>
              <a:moveTo>
                <a:pt x="713801" y="0"/>
              </a:moveTo>
              <a:lnTo>
                <a:pt x="713801" y="352429"/>
              </a:lnTo>
              <a:lnTo>
                <a:pt x="0" y="352429"/>
              </a:lnTo>
              <a:lnTo>
                <a:pt x="0" y="4916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B3F7CA-372B-4224-963B-3D1C3AA520D3}">
      <dsp:nvSpPr>
        <dsp:cNvPr id="0" name=""/>
        <dsp:cNvSpPr/>
      </dsp:nvSpPr>
      <dsp:spPr>
        <a:xfrm>
          <a:off x="1363586" y="954302"/>
          <a:ext cx="2597364" cy="436955"/>
        </a:xfrm>
        <a:custGeom>
          <a:avLst/>
          <a:gdLst/>
          <a:ahLst/>
          <a:cxnLst/>
          <a:rect l="0" t="0" r="0" b="0"/>
          <a:pathLst>
            <a:path>
              <a:moveTo>
                <a:pt x="2597364" y="0"/>
              </a:moveTo>
              <a:lnTo>
                <a:pt x="2597364" y="297772"/>
              </a:lnTo>
              <a:lnTo>
                <a:pt x="0" y="297772"/>
              </a:lnTo>
              <a:lnTo>
                <a:pt x="0" y="436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A436D5-5C58-42D2-A9C4-EDE4810B2C54}">
      <dsp:nvSpPr>
        <dsp:cNvPr id="0" name=""/>
        <dsp:cNvSpPr/>
      </dsp:nvSpPr>
      <dsp:spPr>
        <a:xfrm>
          <a:off x="3209738" y="262"/>
          <a:ext cx="1502424" cy="954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4831D3-7003-496C-A2D0-06B4F9822AD3}">
      <dsp:nvSpPr>
        <dsp:cNvPr id="0" name=""/>
        <dsp:cNvSpPr/>
      </dsp:nvSpPr>
      <dsp:spPr>
        <a:xfrm>
          <a:off x="3376674" y="158852"/>
          <a:ext cx="1502424" cy="9540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bg-BG" sz="1600" kern="1200" dirty="0" smtClean="0"/>
            <a:t>Етиология</a:t>
          </a:r>
          <a:endParaRPr lang="en-US" sz="1600" kern="1200" dirty="0" smtClean="0"/>
        </a:p>
      </dsp:txBody>
      <dsp:txXfrm>
        <a:off x="3404617" y="186795"/>
        <a:ext cx="1446538" cy="898153"/>
      </dsp:txXfrm>
    </dsp:sp>
    <dsp:sp modelId="{6477B99B-AEE0-4FC2-8A86-B2888158EBE0}">
      <dsp:nvSpPr>
        <dsp:cNvPr id="0" name=""/>
        <dsp:cNvSpPr/>
      </dsp:nvSpPr>
      <dsp:spPr>
        <a:xfrm>
          <a:off x="508128" y="1391257"/>
          <a:ext cx="1710915" cy="954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5D685-62D1-42D6-BB55-489AA57D12F2}">
      <dsp:nvSpPr>
        <dsp:cNvPr id="0" name=""/>
        <dsp:cNvSpPr/>
      </dsp:nvSpPr>
      <dsp:spPr>
        <a:xfrm>
          <a:off x="675064" y="1549846"/>
          <a:ext cx="1710915" cy="9540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bg-BG" sz="1600" kern="1200" dirty="0" smtClean="0"/>
            <a:t>След органна трансплантация</a:t>
          </a:r>
          <a:endParaRPr lang="bg-BG" sz="1600" kern="1200" dirty="0"/>
        </a:p>
      </dsp:txBody>
      <dsp:txXfrm>
        <a:off x="703007" y="1577789"/>
        <a:ext cx="1655029" cy="898153"/>
      </dsp:txXfrm>
    </dsp:sp>
    <dsp:sp modelId="{AAD739B6-C899-4B45-A476-EBFD1F8FA121}">
      <dsp:nvSpPr>
        <dsp:cNvPr id="0" name=""/>
        <dsp:cNvSpPr/>
      </dsp:nvSpPr>
      <dsp:spPr>
        <a:xfrm>
          <a:off x="-101427" y="2836908"/>
          <a:ext cx="1502424" cy="954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E43DB-B78E-4355-A22A-7FFEC411D10C}">
      <dsp:nvSpPr>
        <dsp:cNvPr id="0" name=""/>
        <dsp:cNvSpPr/>
      </dsp:nvSpPr>
      <dsp:spPr>
        <a:xfrm>
          <a:off x="65508" y="2995497"/>
          <a:ext cx="1502424" cy="9540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smtClean="0"/>
            <a:t>CMV</a:t>
          </a:r>
          <a:r>
            <a:rPr lang="bg-BG" sz="1600" i="1" kern="1200" dirty="0" smtClean="0"/>
            <a:t>,</a:t>
          </a:r>
          <a:r>
            <a:rPr lang="en-US" sz="1600" i="1" kern="1200" dirty="0" smtClean="0"/>
            <a:t> Aspergillus</a:t>
          </a:r>
          <a:r>
            <a:rPr lang="bg-BG" sz="1600" i="1" kern="1200" dirty="0" smtClean="0"/>
            <a:t>,</a:t>
          </a:r>
          <a:r>
            <a:rPr lang="en-US" sz="1600" i="1" kern="1200" dirty="0" smtClean="0"/>
            <a:t> </a:t>
          </a:r>
          <a:r>
            <a:rPr lang="en-US" sz="1600" i="1" kern="1200" dirty="0" err="1" smtClean="0"/>
            <a:t>Mucor</a:t>
          </a:r>
          <a:r>
            <a:rPr lang="en-US" sz="1600" i="1" kern="1200" dirty="0" smtClean="0"/>
            <a:t>, Candida</a:t>
          </a:r>
          <a:endParaRPr lang="bg-BG" sz="1600" i="1" kern="1200" dirty="0"/>
        </a:p>
      </dsp:txBody>
      <dsp:txXfrm>
        <a:off x="93451" y="3023440"/>
        <a:ext cx="1446538" cy="898153"/>
      </dsp:txXfrm>
    </dsp:sp>
    <dsp:sp modelId="{35B0F39D-12CE-4D98-A9E5-B16CA19A55BB}">
      <dsp:nvSpPr>
        <dsp:cNvPr id="0" name=""/>
        <dsp:cNvSpPr/>
      </dsp:nvSpPr>
      <dsp:spPr>
        <a:xfrm>
          <a:off x="2867741" y="1391257"/>
          <a:ext cx="1800204" cy="954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44833D-33F7-4CD7-A3B5-2A724436732D}">
      <dsp:nvSpPr>
        <dsp:cNvPr id="0" name=""/>
        <dsp:cNvSpPr/>
      </dsp:nvSpPr>
      <dsp:spPr>
        <a:xfrm>
          <a:off x="3034677" y="1549846"/>
          <a:ext cx="1800204" cy="9540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bg-BG" sz="1600" kern="1200" dirty="0" smtClean="0"/>
            <a:t>Аспирационна</a:t>
          </a:r>
          <a:endParaRPr lang="en-US" sz="1600" kern="1200" dirty="0" smtClean="0"/>
        </a:p>
        <a:p>
          <a:pPr lvl="0" algn="ctr" defTabSz="711200">
            <a:lnSpc>
              <a:spcPct val="90000"/>
            </a:lnSpc>
            <a:spcBef>
              <a:spcPct val="0"/>
            </a:spcBef>
            <a:spcAft>
              <a:spcPct val="35000"/>
            </a:spcAft>
          </a:pPr>
          <a:r>
            <a:rPr lang="en-US" sz="1600" kern="1200" dirty="0" smtClean="0"/>
            <a:t>(</a:t>
          </a:r>
          <a:r>
            <a:rPr lang="bg-BG" sz="1600" kern="1200" dirty="0" smtClean="0"/>
            <a:t>инт. отделения</a:t>
          </a:r>
          <a:r>
            <a:rPr lang="en-US" sz="1600" kern="1200" dirty="0" smtClean="0"/>
            <a:t>)</a:t>
          </a:r>
          <a:endParaRPr lang="bg-BG" sz="1600" kern="1200" dirty="0"/>
        </a:p>
      </dsp:txBody>
      <dsp:txXfrm>
        <a:off x="3062620" y="1577789"/>
        <a:ext cx="1744318" cy="898153"/>
      </dsp:txXfrm>
    </dsp:sp>
    <dsp:sp modelId="{1C62F800-9E66-4906-BE6E-7FBD6FDFDCA4}">
      <dsp:nvSpPr>
        <dsp:cNvPr id="0" name=""/>
        <dsp:cNvSpPr/>
      </dsp:nvSpPr>
      <dsp:spPr>
        <a:xfrm>
          <a:off x="2317629" y="2678327"/>
          <a:ext cx="2638346" cy="1584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D4ACF-034F-42B2-BF85-8550F57638E7}">
      <dsp:nvSpPr>
        <dsp:cNvPr id="0" name=""/>
        <dsp:cNvSpPr/>
      </dsp:nvSpPr>
      <dsp:spPr>
        <a:xfrm>
          <a:off x="2484565" y="2836917"/>
          <a:ext cx="2638346" cy="1584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bg-BG" sz="1600" b="1" kern="1200" dirty="0" smtClean="0"/>
            <a:t>Облигатни анаероби</a:t>
          </a:r>
        </a:p>
        <a:p>
          <a:pPr lvl="0" algn="l" defTabSz="711200">
            <a:lnSpc>
              <a:spcPct val="90000"/>
            </a:lnSpc>
            <a:spcBef>
              <a:spcPct val="0"/>
            </a:spcBef>
            <a:spcAft>
              <a:spcPct val="35000"/>
            </a:spcAft>
          </a:pPr>
          <a:r>
            <a:rPr lang="en-US" sz="1600" i="1" kern="1200" dirty="0" smtClean="0"/>
            <a:t>Fusobacterium</a:t>
          </a:r>
          <a:r>
            <a:rPr lang="bg-BG" sz="1600" i="1" kern="1200" dirty="0" smtClean="0"/>
            <a:t>,</a:t>
          </a:r>
          <a:r>
            <a:rPr lang="en-US" sz="1600" i="1" kern="1200" dirty="0" smtClean="0"/>
            <a:t> </a:t>
          </a:r>
          <a:r>
            <a:rPr lang="en-US" sz="1600" i="1" kern="1200" dirty="0" err="1" smtClean="0"/>
            <a:t>Bacteroides</a:t>
          </a:r>
          <a:r>
            <a:rPr lang="en-US" sz="1600" i="1" kern="1200" dirty="0" smtClean="0"/>
            <a:t> </a:t>
          </a:r>
          <a:r>
            <a:rPr lang="en-US" sz="1600" i="1" kern="1200" dirty="0" err="1" smtClean="0"/>
            <a:t>Prevotella</a:t>
          </a:r>
          <a:r>
            <a:rPr lang="en-US" sz="1600" i="1" kern="1200" dirty="0" smtClean="0"/>
            <a:t> </a:t>
          </a:r>
        </a:p>
        <a:p>
          <a:pPr lvl="0" algn="l" defTabSz="711200">
            <a:lnSpc>
              <a:spcPct val="90000"/>
            </a:lnSpc>
            <a:spcBef>
              <a:spcPct val="0"/>
            </a:spcBef>
            <a:spcAft>
              <a:spcPct val="35000"/>
            </a:spcAft>
          </a:pPr>
          <a:r>
            <a:rPr lang="bg-BG" sz="1600" b="1" kern="1200" dirty="0" smtClean="0"/>
            <a:t>Аероби  - </a:t>
          </a:r>
          <a:r>
            <a:rPr lang="en-US" sz="1600" i="1" kern="1200" dirty="0" smtClean="0"/>
            <a:t>S. aureus</a:t>
          </a:r>
          <a:r>
            <a:rPr lang="bg-BG" sz="1600" i="1" kern="1200" dirty="0" smtClean="0"/>
            <a:t>,</a:t>
          </a:r>
        </a:p>
        <a:p>
          <a:pPr lvl="0" algn="l" defTabSz="711200">
            <a:lnSpc>
              <a:spcPct val="90000"/>
            </a:lnSpc>
            <a:spcBef>
              <a:spcPct val="0"/>
            </a:spcBef>
            <a:spcAft>
              <a:spcPct val="35000"/>
            </a:spcAft>
          </a:pPr>
          <a:r>
            <a:rPr lang="en-US" sz="1600" i="1" kern="1200" dirty="0" err="1" smtClean="0"/>
            <a:t>Enterobacteriaceae</a:t>
          </a:r>
          <a:endParaRPr lang="bg-BG" sz="1600" i="1" kern="1200" dirty="0"/>
        </a:p>
      </dsp:txBody>
      <dsp:txXfrm>
        <a:off x="2530984" y="2883336"/>
        <a:ext cx="2545508" cy="1492021"/>
      </dsp:txXfrm>
    </dsp:sp>
    <dsp:sp modelId="{10EA3471-DC1B-4B36-8707-7B22CA8604F3}">
      <dsp:nvSpPr>
        <dsp:cNvPr id="0" name=""/>
        <dsp:cNvSpPr/>
      </dsp:nvSpPr>
      <dsp:spPr>
        <a:xfrm>
          <a:off x="5911348" y="1391257"/>
          <a:ext cx="1502424" cy="954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3C1AB-4DC5-4D57-9695-59E419145B3F}">
      <dsp:nvSpPr>
        <dsp:cNvPr id="0" name=""/>
        <dsp:cNvSpPr/>
      </dsp:nvSpPr>
      <dsp:spPr>
        <a:xfrm>
          <a:off x="6078284" y="1549846"/>
          <a:ext cx="1502424" cy="9540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bg-BG" sz="1600" kern="1200" dirty="0" smtClean="0"/>
            <a:t>Болниччно придобита</a:t>
          </a:r>
        </a:p>
        <a:p>
          <a:pPr lvl="0" algn="ctr" defTabSz="711200">
            <a:lnSpc>
              <a:spcPct val="90000"/>
            </a:lnSpc>
            <a:spcBef>
              <a:spcPct val="0"/>
            </a:spcBef>
            <a:spcAft>
              <a:spcPct val="35000"/>
            </a:spcAft>
          </a:pPr>
          <a:r>
            <a:rPr lang="bg-BG" sz="1600" kern="1200" dirty="0" smtClean="0"/>
            <a:t>Вентилаторно асоциирана</a:t>
          </a:r>
          <a:endParaRPr lang="bg-BG" sz="1600" kern="1200" dirty="0"/>
        </a:p>
      </dsp:txBody>
      <dsp:txXfrm>
        <a:off x="6106227" y="1577789"/>
        <a:ext cx="1446538" cy="898153"/>
      </dsp:txXfrm>
    </dsp:sp>
    <dsp:sp modelId="{5C99F3FD-163B-47C3-86FC-B38619B42469}">
      <dsp:nvSpPr>
        <dsp:cNvPr id="0" name=""/>
        <dsp:cNvSpPr/>
      </dsp:nvSpPr>
      <dsp:spPr>
        <a:xfrm>
          <a:off x="5673852" y="2822340"/>
          <a:ext cx="2483341" cy="13502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211E6-30DC-4673-93BA-E8703F0DABEC}">
      <dsp:nvSpPr>
        <dsp:cNvPr id="0" name=""/>
        <dsp:cNvSpPr/>
      </dsp:nvSpPr>
      <dsp:spPr>
        <a:xfrm>
          <a:off x="5840788" y="2980929"/>
          <a:ext cx="2483341" cy="13502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bg-BG" sz="1600" kern="1200" dirty="0" smtClean="0"/>
            <a:t>Грам </a:t>
          </a:r>
          <a:r>
            <a:rPr lang="en-US" sz="1600" kern="1200" dirty="0" smtClean="0"/>
            <a:t>(-)</a:t>
          </a:r>
          <a:r>
            <a:rPr lang="bg-BG" sz="1600" kern="1200" dirty="0" smtClean="0"/>
            <a:t> бактерии</a:t>
          </a:r>
          <a:endParaRPr lang="en-US" sz="1600" kern="1200" dirty="0" smtClean="0"/>
        </a:p>
        <a:p>
          <a:pPr lvl="0" algn="ctr" defTabSz="711200">
            <a:lnSpc>
              <a:spcPct val="90000"/>
            </a:lnSpc>
            <a:spcBef>
              <a:spcPct val="0"/>
            </a:spcBef>
            <a:spcAft>
              <a:spcPct val="35000"/>
            </a:spcAft>
          </a:pPr>
          <a:r>
            <a:rPr lang="en-US" sz="1600" i="1" kern="1200" dirty="0" smtClean="0"/>
            <a:t>P. aeruginosa</a:t>
          </a:r>
        </a:p>
        <a:p>
          <a:pPr lvl="0" algn="ctr" defTabSz="711200">
            <a:lnSpc>
              <a:spcPct val="90000"/>
            </a:lnSpc>
            <a:spcBef>
              <a:spcPct val="0"/>
            </a:spcBef>
            <a:spcAft>
              <a:spcPct val="35000"/>
            </a:spcAft>
          </a:pPr>
          <a:r>
            <a:rPr lang="en-US" sz="1600" i="1" kern="1200" dirty="0" err="1" smtClean="0"/>
            <a:t>Klebsiella</a:t>
          </a:r>
          <a:endParaRPr lang="en-US" sz="1600" i="1" kern="1200" dirty="0" smtClean="0"/>
        </a:p>
        <a:p>
          <a:pPr lvl="0" algn="ctr" defTabSz="711200">
            <a:lnSpc>
              <a:spcPct val="90000"/>
            </a:lnSpc>
            <a:spcBef>
              <a:spcPct val="0"/>
            </a:spcBef>
            <a:spcAft>
              <a:spcPct val="35000"/>
            </a:spcAft>
          </a:pPr>
          <a:r>
            <a:rPr lang="en-US" sz="1600" i="1" kern="1200" dirty="0" err="1" smtClean="0"/>
            <a:t>Serratia</a:t>
          </a:r>
          <a:endParaRPr lang="bg-BG" sz="1600" i="1" kern="1200" dirty="0"/>
        </a:p>
      </dsp:txBody>
      <dsp:txXfrm>
        <a:off x="5880334" y="3020475"/>
        <a:ext cx="2404249" cy="12711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4E1D2-6299-4936-8E37-9DE448DF5783}">
      <dsp:nvSpPr>
        <dsp:cNvPr id="0" name=""/>
        <dsp:cNvSpPr/>
      </dsp:nvSpPr>
      <dsp:spPr>
        <a:xfrm>
          <a:off x="3293446" y="163"/>
          <a:ext cx="4928120" cy="176525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bg-BG" sz="2400" kern="1200" dirty="0" smtClean="0">
              <a:solidFill>
                <a:schemeClr val="bg1">
                  <a:lumMod val="95000"/>
                </a:schemeClr>
              </a:solidFill>
            </a:rPr>
            <a:t>придобита след 48-ми час от приема в болница</a:t>
          </a:r>
          <a:endParaRPr lang="bg-BG" sz="2400" kern="1200" dirty="0">
            <a:solidFill>
              <a:schemeClr val="bg1">
                <a:lumMod val="95000"/>
              </a:schemeClr>
            </a:solidFill>
          </a:endParaRPr>
        </a:p>
        <a:p>
          <a:pPr marL="228600" lvl="1" indent="-228600" algn="l" defTabSz="889000">
            <a:lnSpc>
              <a:spcPct val="90000"/>
            </a:lnSpc>
            <a:spcBef>
              <a:spcPct val="0"/>
            </a:spcBef>
            <a:spcAft>
              <a:spcPct val="15000"/>
            </a:spcAft>
            <a:buChar char="••"/>
          </a:pPr>
          <a:endParaRPr lang="bg-BG" sz="2000" kern="1200" dirty="0"/>
        </a:p>
      </dsp:txBody>
      <dsp:txXfrm>
        <a:off x="3293446" y="220820"/>
        <a:ext cx="4266148" cy="1323944"/>
      </dsp:txXfrm>
    </dsp:sp>
    <dsp:sp modelId="{02CF260D-C38E-44B8-9436-16E7546165DE}">
      <dsp:nvSpPr>
        <dsp:cNvPr id="0" name=""/>
        <dsp:cNvSpPr/>
      </dsp:nvSpPr>
      <dsp:spPr>
        <a:xfrm>
          <a:off x="8032" y="96149"/>
          <a:ext cx="3285413" cy="15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bg-BG" sz="2500" kern="1200" dirty="0" smtClean="0">
              <a:solidFill>
                <a:schemeClr val="bg1">
                  <a:lumMod val="50000"/>
                </a:schemeClr>
              </a:solidFill>
            </a:rPr>
            <a:t>Болнично придобита </a:t>
          </a:r>
          <a:r>
            <a:rPr lang="en-US" sz="2500" kern="1200" dirty="0" smtClean="0">
              <a:solidFill>
                <a:schemeClr val="bg1">
                  <a:lumMod val="50000"/>
                </a:schemeClr>
              </a:solidFill>
            </a:rPr>
            <a:t>(HAP )</a:t>
          </a:r>
          <a:endParaRPr lang="bg-BG" sz="2500" kern="1200" dirty="0">
            <a:solidFill>
              <a:schemeClr val="bg1">
                <a:lumMod val="50000"/>
              </a:schemeClr>
            </a:solidFill>
          </a:endParaRPr>
        </a:p>
      </dsp:txBody>
      <dsp:txXfrm>
        <a:off x="84833" y="172950"/>
        <a:ext cx="3131811" cy="1419684"/>
      </dsp:txXfrm>
    </dsp:sp>
    <dsp:sp modelId="{4AFDA223-887F-412E-9B68-D2BEAAB8E220}">
      <dsp:nvSpPr>
        <dsp:cNvPr id="0" name=""/>
        <dsp:cNvSpPr/>
      </dsp:nvSpPr>
      <dsp:spPr>
        <a:xfrm>
          <a:off x="3291839" y="1922750"/>
          <a:ext cx="4937760" cy="157328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bg-BG" sz="2400" kern="1200" dirty="0" smtClean="0"/>
            <a:t>възниква </a:t>
          </a:r>
          <a:r>
            <a:rPr lang="en-US" sz="2400" kern="1200" dirty="0" smtClean="0"/>
            <a:t>&gt;</a:t>
          </a:r>
          <a:r>
            <a:rPr lang="bg-BG" sz="2400" kern="1200" dirty="0" smtClean="0"/>
            <a:t>48 часа до 72-ри час след ендотрахеална интубация</a:t>
          </a:r>
          <a:endParaRPr lang="bg-BG" sz="2400" kern="1200" dirty="0"/>
        </a:p>
        <a:p>
          <a:pPr marL="114300" lvl="1" indent="-114300" algn="l" defTabSz="622300">
            <a:lnSpc>
              <a:spcPct val="90000"/>
            </a:lnSpc>
            <a:spcBef>
              <a:spcPct val="0"/>
            </a:spcBef>
            <a:spcAft>
              <a:spcPct val="15000"/>
            </a:spcAft>
            <a:buChar char="••"/>
          </a:pPr>
          <a:endParaRPr lang="bg-BG" sz="1400" kern="1200" dirty="0"/>
        </a:p>
        <a:p>
          <a:pPr marL="114300" lvl="1" indent="-114300" algn="l" defTabSz="622300">
            <a:lnSpc>
              <a:spcPct val="90000"/>
            </a:lnSpc>
            <a:spcBef>
              <a:spcPct val="0"/>
            </a:spcBef>
            <a:spcAft>
              <a:spcPct val="15000"/>
            </a:spcAft>
            <a:buChar char="••"/>
          </a:pPr>
          <a:endParaRPr lang="bg-BG" sz="1400" kern="1200"/>
        </a:p>
        <a:p>
          <a:pPr marL="114300" lvl="1" indent="-114300" algn="l" defTabSz="622300">
            <a:lnSpc>
              <a:spcPct val="90000"/>
            </a:lnSpc>
            <a:spcBef>
              <a:spcPct val="0"/>
            </a:spcBef>
            <a:spcAft>
              <a:spcPct val="15000"/>
            </a:spcAft>
            <a:buChar char="••"/>
          </a:pPr>
          <a:endParaRPr lang="bg-BG" sz="1400" kern="1200"/>
        </a:p>
      </dsp:txBody>
      <dsp:txXfrm>
        <a:off x="3291839" y="2119411"/>
        <a:ext cx="4347778" cy="1179964"/>
      </dsp:txXfrm>
    </dsp:sp>
    <dsp:sp modelId="{4D253F36-31D3-4297-B469-B85A8F478A30}">
      <dsp:nvSpPr>
        <dsp:cNvPr id="0" name=""/>
        <dsp:cNvSpPr/>
      </dsp:nvSpPr>
      <dsp:spPr>
        <a:xfrm>
          <a:off x="0" y="1922750"/>
          <a:ext cx="3291840" cy="15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bg-BG" sz="2500" kern="1200" dirty="0" smtClean="0"/>
            <a:t>Вентилаторно асоциирана пневмония </a:t>
          </a:r>
          <a:r>
            <a:rPr lang="en-US" sz="2500" kern="1200" dirty="0" smtClean="0"/>
            <a:t> (VAP)</a:t>
          </a:r>
          <a:endParaRPr lang="bg-BG" sz="2500" kern="1200" dirty="0"/>
        </a:p>
      </dsp:txBody>
      <dsp:txXfrm>
        <a:off x="76801" y="1999551"/>
        <a:ext cx="3138238" cy="1419684"/>
      </dsp:txXfrm>
    </dsp:sp>
    <dsp:sp modelId="{80B6616C-D3AE-4CC8-8C96-91605E0AF786}">
      <dsp:nvSpPr>
        <dsp:cNvPr id="0" name=""/>
        <dsp:cNvSpPr/>
      </dsp:nvSpPr>
      <dsp:spPr>
        <a:xfrm>
          <a:off x="3292643" y="3653365"/>
          <a:ext cx="4932937" cy="207972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bg-BG" sz="1800" kern="1200" dirty="0" smtClean="0"/>
            <a:t>Приет по спешност по различни причини за поне 2 дни. В рамките на 90 дни от приема</a:t>
          </a:r>
          <a:endParaRPr lang="bg-BG" sz="1800" kern="1200" dirty="0"/>
        </a:p>
        <a:p>
          <a:pPr marL="171450" lvl="1" indent="-171450" algn="l" defTabSz="800100">
            <a:lnSpc>
              <a:spcPct val="90000"/>
            </a:lnSpc>
            <a:spcBef>
              <a:spcPct val="0"/>
            </a:spcBef>
            <a:spcAft>
              <a:spcPct val="15000"/>
            </a:spcAft>
            <a:buChar char="••"/>
          </a:pPr>
          <a:r>
            <a:rPr lang="en-US" sz="1800" kern="1200" dirty="0" smtClean="0"/>
            <a:t>IV</a:t>
          </a:r>
          <a:r>
            <a:rPr lang="bg-BG" sz="1800" kern="1200" dirty="0" smtClean="0"/>
            <a:t> антибиотик, химиотерапия, оработка на рани - в рамките на 30 дни след това</a:t>
          </a:r>
        </a:p>
        <a:p>
          <a:pPr marL="171450" lvl="1" indent="-171450" algn="l" defTabSz="800100">
            <a:lnSpc>
              <a:spcPct val="90000"/>
            </a:lnSpc>
            <a:spcBef>
              <a:spcPct val="0"/>
            </a:spcBef>
            <a:spcAft>
              <a:spcPct val="15000"/>
            </a:spcAft>
            <a:buChar char="••"/>
          </a:pPr>
          <a:r>
            <a:rPr lang="bg-BG" sz="1800" kern="1200" dirty="0" smtClean="0"/>
            <a:t>Лекуван в хемодиализа</a:t>
          </a:r>
          <a:endParaRPr lang="bg-BG" sz="1800" kern="1200" dirty="0"/>
        </a:p>
      </dsp:txBody>
      <dsp:txXfrm>
        <a:off x="3292643" y="3913331"/>
        <a:ext cx="4153040" cy="1559794"/>
      </dsp:txXfrm>
    </dsp:sp>
    <dsp:sp modelId="{5A73B768-DE1E-4CA7-81FF-1ACD8C155841}">
      <dsp:nvSpPr>
        <dsp:cNvPr id="0" name=""/>
        <dsp:cNvSpPr/>
      </dsp:nvSpPr>
      <dsp:spPr>
        <a:xfrm>
          <a:off x="4018" y="3906585"/>
          <a:ext cx="3288625" cy="15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bg-BG" sz="2500" kern="1200" dirty="0" smtClean="0">
              <a:solidFill>
                <a:schemeClr val="bg1"/>
              </a:solidFill>
            </a:rPr>
            <a:t>Пневмония, свързана със здравни грижи </a:t>
          </a:r>
          <a:r>
            <a:rPr lang="en-US" sz="2500" kern="1200" dirty="0" smtClean="0">
              <a:solidFill>
                <a:schemeClr val="bg1"/>
              </a:solidFill>
            </a:rPr>
            <a:t>(HCAP)</a:t>
          </a:r>
          <a:endParaRPr lang="bg-BG" sz="2500" kern="1200" dirty="0">
            <a:solidFill>
              <a:schemeClr val="bg1"/>
            </a:solidFill>
          </a:endParaRPr>
        </a:p>
      </dsp:txBody>
      <dsp:txXfrm>
        <a:off x="80819" y="3983386"/>
        <a:ext cx="3135023" cy="1419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C7FDC-FD1B-4BAB-9E5A-E4031CFDA3E3}">
      <dsp:nvSpPr>
        <dsp:cNvPr id="0" name=""/>
        <dsp:cNvSpPr/>
      </dsp:nvSpPr>
      <dsp:spPr>
        <a:xfrm>
          <a:off x="4207883" y="1012304"/>
          <a:ext cx="953845" cy="1029549"/>
        </a:xfrm>
        <a:custGeom>
          <a:avLst/>
          <a:gdLst/>
          <a:ahLst/>
          <a:cxnLst/>
          <a:rect l="0" t="0" r="0" b="0"/>
          <a:pathLst>
            <a:path>
              <a:moveTo>
                <a:pt x="0" y="0"/>
              </a:moveTo>
              <a:lnTo>
                <a:pt x="953845" y="1029549"/>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87E3A3F5-9C26-4B41-A0F3-22E6D52B7B34}">
      <dsp:nvSpPr>
        <dsp:cNvPr id="0" name=""/>
        <dsp:cNvSpPr/>
      </dsp:nvSpPr>
      <dsp:spPr>
        <a:xfrm>
          <a:off x="2616826" y="4643824"/>
          <a:ext cx="406901" cy="664274"/>
        </a:xfrm>
        <a:custGeom>
          <a:avLst/>
          <a:gdLst/>
          <a:ahLst/>
          <a:cxnLst/>
          <a:rect l="0" t="0" r="0" b="0"/>
          <a:pathLst>
            <a:path>
              <a:moveTo>
                <a:pt x="0" y="0"/>
              </a:moveTo>
              <a:lnTo>
                <a:pt x="0" y="664274"/>
              </a:lnTo>
              <a:lnTo>
                <a:pt x="406901" y="664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5C821-122C-482F-A840-ABB708C0FDF2}">
      <dsp:nvSpPr>
        <dsp:cNvPr id="0" name=""/>
        <dsp:cNvSpPr/>
      </dsp:nvSpPr>
      <dsp:spPr>
        <a:xfrm>
          <a:off x="3974644" y="1012304"/>
          <a:ext cx="233239" cy="2635024"/>
        </a:xfrm>
        <a:custGeom>
          <a:avLst/>
          <a:gdLst/>
          <a:ahLst/>
          <a:cxnLst/>
          <a:rect l="0" t="0" r="0" b="0"/>
          <a:pathLst>
            <a:path>
              <a:moveTo>
                <a:pt x="233239" y="0"/>
              </a:moveTo>
              <a:lnTo>
                <a:pt x="233239" y="2425760"/>
              </a:lnTo>
              <a:lnTo>
                <a:pt x="0" y="2425760"/>
              </a:lnTo>
              <a:lnTo>
                <a:pt x="0" y="2635024"/>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1E9509BD-3CC5-40E3-AD8F-0B693F7243E3}">
      <dsp:nvSpPr>
        <dsp:cNvPr id="0" name=""/>
        <dsp:cNvSpPr/>
      </dsp:nvSpPr>
      <dsp:spPr>
        <a:xfrm>
          <a:off x="4207883" y="1012304"/>
          <a:ext cx="2346608" cy="1554463"/>
        </a:xfrm>
        <a:custGeom>
          <a:avLst/>
          <a:gdLst/>
          <a:ahLst/>
          <a:cxnLst/>
          <a:rect l="0" t="0" r="0" b="0"/>
          <a:pathLst>
            <a:path>
              <a:moveTo>
                <a:pt x="0" y="0"/>
              </a:moveTo>
              <a:lnTo>
                <a:pt x="0" y="1345199"/>
              </a:lnTo>
              <a:lnTo>
                <a:pt x="2346608" y="1345199"/>
              </a:lnTo>
              <a:lnTo>
                <a:pt x="2346608" y="1554463"/>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6D9D463E-031F-4DBA-9795-DB300E16DCD8}">
      <dsp:nvSpPr>
        <dsp:cNvPr id="0" name=""/>
        <dsp:cNvSpPr/>
      </dsp:nvSpPr>
      <dsp:spPr>
        <a:xfrm>
          <a:off x="1357188" y="1012304"/>
          <a:ext cx="2850695" cy="1642773"/>
        </a:xfrm>
        <a:custGeom>
          <a:avLst/>
          <a:gdLst/>
          <a:ahLst/>
          <a:cxnLst/>
          <a:rect l="0" t="0" r="0" b="0"/>
          <a:pathLst>
            <a:path>
              <a:moveTo>
                <a:pt x="2850695" y="0"/>
              </a:moveTo>
              <a:lnTo>
                <a:pt x="2850695" y="1433509"/>
              </a:lnTo>
              <a:lnTo>
                <a:pt x="0" y="1433509"/>
              </a:lnTo>
              <a:lnTo>
                <a:pt x="0" y="1642773"/>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F7355C26-F79F-4361-9ED2-AC933024109A}">
      <dsp:nvSpPr>
        <dsp:cNvPr id="0" name=""/>
        <dsp:cNvSpPr/>
      </dsp:nvSpPr>
      <dsp:spPr>
        <a:xfrm>
          <a:off x="3211388" y="15808"/>
          <a:ext cx="1992991" cy="996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g-BG" sz="2000" kern="1200" dirty="0" smtClean="0"/>
            <a:t>Орофарингеална колонизация</a:t>
          </a:r>
          <a:endParaRPr lang="bg-BG" sz="2000" kern="1200" dirty="0"/>
        </a:p>
      </dsp:txBody>
      <dsp:txXfrm>
        <a:off x="3211388" y="15808"/>
        <a:ext cx="1992991" cy="996495"/>
      </dsp:txXfrm>
    </dsp:sp>
    <dsp:sp modelId="{30407B90-465A-4C57-A2F9-2172E1E5B696}">
      <dsp:nvSpPr>
        <dsp:cNvPr id="0" name=""/>
        <dsp:cNvSpPr/>
      </dsp:nvSpPr>
      <dsp:spPr>
        <a:xfrm>
          <a:off x="360692" y="2655078"/>
          <a:ext cx="1992991" cy="996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g-BG" sz="2000" kern="1200" dirty="0" smtClean="0"/>
            <a:t>Бактериални патогени – тип, вирулентност</a:t>
          </a:r>
          <a:endParaRPr lang="bg-BG" sz="2000" kern="1200" dirty="0"/>
        </a:p>
      </dsp:txBody>
      <dsp:txXfrm>
        <a:off x="360692" y="2655078"/>
        <a:ext cx="1992991" cy="996495"/>
      </dsp:txXfrm>
    </dsp:sp>
    <dsp:sp modelId="{5AD802B8-2350-4A11-937E-28E1B6F2C409}">
      <dsp:nvSpPr>
        <dsp:cNvPr id="0" name=""/>
        <dsp:cNvSpPr/>
      </dsp:nvSpPr>
      <dsp:spPr>
        <a:xfrm>
          <a:off x="5463448" y="2566768"/>
          <a:ext cx="2182087" cy="10848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g-BG" sz="2000" kern="1200" dirty="0" smtClean="0"/>
            <a:t>Белодробна защита </a:t>
          </a:r>
        </a:p>
        <a:p>
          <a:pPr lvl="0" algn="ctr" defTabSz="889000">
            <a:lnSpc>
              <a:spcPct val="90000"/>
            </a:lnSpc>
            <a:spcBef>
              <a:spcPct val="0"/>
            </a:spcBef>
            <a:spcAft>
              <a:spcPct val="35000"/>
            </a:spcAft>
          </a:pPr>
          <a:r>
            <a:rPr lang="bg-BG" sz="2000" kern="1200" dirty="0" smtClean="0"/>
            <a:t>цилии, хуморална, клетъчна</a:t>
          </a:r>
          <a:endParaRPr lang="bg-BG" sz="2000" kern="1200" dirty="0"/>
        </a:p>
      </dsp:txBody>
      <dsp:txXfrm>
        <a:off x="5463448" y="2566768"/>
        <a:ext cx="2182087" cy="1084805"/>
      </dsp:txXfrm>
    </dsp:sp>
    <dsp:sp modelId="{FD66C93B-8C5A-412F-A726-A38698AA40FE}">
      <dsp:nvSpPr>
        <dsp:cNvPr id="0" name=""/>
        <dsp:cNvSpPr/>
      </dsp:nvSpPr>
      <dsp:spPr>
        <a:xfrm>
          <a:off x="2277372" y="3647328"/>
          <a:ext cx="3394543" cy="9964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g-BG" sz="2000" b="1" kern="1200" dirty="0" smtClean="0"/>
            <a:t>Трахеобронхиална колонизация</a:t>
          </a:r>
          <a:endParaRPr lang="bg-BG" sz="2000" b="1" kern="1200" dirty="0"/>
        </a:p>
      </dsp:txBody>
      <dsp:txXfrm>
        <a:off x="2774491" y="3793261"/>
        <a:ext cx="2400305" cy="704629"/>
      </dsp:txXfrm>
    </dsp:sp>
    <dsp:sp modelId="{7B2E647B-B7CC-4B53-B918-8F459777C527}">
      <dsp:nvSpPr>
        <dsp:cNvPr id="0" name=""/>
        <dsp:cNvSpPr/>
      </dsp:nvSpPr>
      <dsp:spPr>
        <a:xfrm>
          <a:off x="3023727" y="4809851"/>
          <a:ext cx="1992991" cy="996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bg-BG" sz="2200" kern="1200" dirty="0" smtClean="0"/>
            <a:t>ВЕНТИЛАТОРНО АСОЦИИРАНА ПНЕВМОНИЯ</a:t>
          </a:r>
          <a:endParaRPr lang="bg-BG" sz="2200" kern="1200" dirty="0"/>
        </a:p>
      </dsp:txBody>
      <dsp:txXfrm>
        <a:off x="3023727" y="4809851"/>
        <a:ext cx="1992991" cy="996495"/>
      </dsp:txXfrm>
    </dsp:sp>
    <dsp:sp modelId="{582B20AC-C72B-449B-AFC6-987933FFB4BC}">
      <dsp:nvSpPr>
        <dsp:cNvPr id="0" name=""/>
        <dsp:cNvSpPr/>
      </dsp:nvSpPr>
      <dsp:spPr>
        <a:xfrm>
          <a:off x="3168738" y="1543606"/>
          <a:ext cx="1992991" cy="996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g-BG" sz="1800" kern="1200" dirty="0" smtClean="0"/>
            <a:t>Бактерии/Секрети</a:t>
          </a:r>
          <a:endParaRPr lang="bg-BG" sz="1800" kern="1200" dirty="0"/>
        </a:p>
      </dsp:txBody>
      <dsp:txXfrm>
        <a:off x="3168738" y="1543606"/>
        <a:ext cx="1992991" cy="9964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246FA-DA10-4DFC-915E-24F5C1ACA2B5}">
      <dsp:nvSpPr>
        <dsp:cNvPr id="0" name=""/>
        <dsp:cNvSpPr/>
      </dsp:nvSpPr>
      <dsp:spPr>
        <a:xfrm>
          <a:off x="3269915" y="2017017"/>
          <a:ext cx="1798719" cy="14385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g-BG" sz="1600" b="1" kern="1200" dirty="0" smtClean="0"/>
            <a:t>Фактори на имунната супресия</a:t>
          </a:r>
          <a:endParaRPr lang="bg-BG" sz="1600" b="1" kern="1200" dirty="0"/>
        </a:p>
      </dsp:txBody>
      <dsp:txXfrm>
        <a:off x="3533331" y="2227691"/>
        <a:ext cx="1271887" cy="1017224"/>
      </dsp:txXfrm>
    </dsp:sp>
    <dsp:sp modelId="{F4B01FB6-2762-4955-B60C-FF954B525657}">
      <dsp:nvSpPr>
        <dsp:cNvPr id="0" name=""/>
        <dsp:cNvSpPr/>
      </dsp:nvSpPr>
      <dsp:spPr>
        <a:xfrm rot="15895151">
          <a:off x="3925719" y="1492269"/>
          <a:ext cx="309383" cy="489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bg-BG" sz="1600" kern="1200"/>
        </a:p>
      </dsp:txBody>
      <dsp:txXfrm rot="10800000">
        <a:off x="3976236" y="1636317"/>
        <a:ext cx="216568" cy="293468"/>
      </dsp:txXfrm>
    </dsp:sp>
    <dsp:sp modelId="{FCDA33BC-3CBD-4360-BA69-22F41DABAFF2}">
      <dsp:nvSpPr>
        <dsp:cNvPr id="0" name=""/>
        <dsp:cNvSpPr/>
      </dsp:nvSpPr>
      <dsp:spPr>
        <a:xfrm>
          <a:off x="2880320" y="0"/>
          <a:ext cx="2219242" cy="14385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g-BG" sz="1600" kern="1200" dirty="0" smtClean="0"/>
            <a:t>Супресивна терапия</a:t>
          </a:r>
          <a:endParaRPr lang="bg-BG" sz="1600" kern="1200" dirty="0"/>
        </a:p>
      </dsp:txBody>
      <dsp:txXfrm>
        <a:off x="3205320" y="210674"/>
        <a:ext cx="1569242" cy="1017224"/>
      </dsp:txXfrm>
    </dsp:sp>
    <dsp:sp modelId="{DCE6852B-C40B-439A-ABB6-12B205AC34B8}">
      <dsp:nvSpPr>
        <dsp:cNvPr id="0" name=""/>
        <dsp:cNvSpPr/>
      </dsp:nvSpPr>
      <dsp:spPr>
        <a:xfrm rot="20144754">
          <a:off x="5151448" y="1915402"/>
          <a:ext cx="594034" cy="489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bg-BG" sz="1600" kern="1200"/>
        </a:p>
      </dsp:txBody>
      <dsp:txXfrm>
        <a:off x="5157924" y="2043363"/>
        <a:ext cx="447300" cy="293468"/>
      </dsp:txXfrm>
    </dsp:sp>
    <dsp:sp modelId="{BEE92F92-B759-4EBD-8C94-860FD922812C}">
      <dsp:nvSpPr>
        <dsp:cNvPr id="0" name=""/>
        <dsp:cNvSpPr/>
      </dsp:nvSpPr>
      <dsp:spPr>
        <a:xfrm>
          <a:off x="5794843" y="609275"/>
          <a:ext cx="2377083" cy="17182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g-BG" sz="1600" b="1" kern="1200" dirty="0" smtClean="0"/>
            <a:t>Подлежащ дефицит- автоимунни заболявания</a:t>
          </a:r>
          <a:endParaRPr lang="bg-BG" sz="1600" b="1" kern="1200" dirty="0"/>
        </a:p>
      </dsp:txBody>
      <dsp:txXfrm>
        <a:off x="6142959" y="860906"/>
        <a:ext cx="1680851" cy="1214983"/>
      </dsp:txXfrm>
    </dsp:sp>
    <dsp:sp modelId="{F531AAE6-116C-4C48-A108-8E989420DF17}">
      <dsp:nvSpPr>
        <dsp:cNvPr id="0" name=""/>
        <dsp:cNvSpPr/>
      </dsp:nvSpPr>
      <dsp:spPr>
        <a:xfrm rot="1435041">
          <a:off x="5117729" y="3019093"/>
          <a:ext cx="481197" cy="489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bg-BG" sz="1600" kern="1200"/>
        </a:p>
      </dsp:txBody>
      <dsp:txXfrm>
        <a:off x="5123927" y="3087653"/>
        <a:ext cx="336838" cy="293468"/>
      </dsp:txXfrm>
    </dsp:sp>
    <dsp:sp modelId="{9A9495C8-61C5-46C7-816F-1565EF32EB2F}">
      <dsp:nvSpPr>
        <dsp:cNvPr id="0" name=""/>
        <dsp:cNvSpPr/>
      </dsp:nvSpPr>
      <dsp:spPr>
        <a:xfrm>
          <a:off x="5635551" y="2873004"/>
          <a:ext cx="2594048" cy="21776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g-BG" sz="1600" b="1" kern="1200" dirty="0" smtClean="0"/>
            <a:t>Метаболитни</a:t>
          </a:r>
        </a:p>
        <a:p>
          <a:pPr lvl="0" algn="ctr" defTabSz="711200">
            <a:lnSpc>
              <a:spcPct val="90000"/>
            </a:lnSpc>
            <a:spcBef>
              <a:spcPct val="0"/>
            </a:spcBef>
            <a:spcAft>
              <a:spcPct val="35000"/>
            </a:spcAft>
          </a:pPr>
          <a:r>
            <a:rPr lang="bg-BG" sz="1600" b="1" kern="1200" dirty="0" smtClean="0"/>
            <a:t>Уремия</a:t>
          </a:r>
        </a:p>
        <a:p>
          <a:pPr lvl="0" algn="ctr" defTabSz="711200">
            <a:lnSpc>
              <a:spcPct val="90000"/>
            </a:lnSpc>
            <a:spcBef>
              <a:spcPct val="0"/>
            </a:spcBef>
            <a:spcAft>
              <a:spcPct val="35000"/>
            </a:spcAft>
          </a:pPr>
          <a:r>
            <a:rPr lang="bg-BG" sz="1600" b="1" kern="1200" dirty="0" smtClean="0"/>
            <a:t>Малнутриция</a:t>
          </a:r>
        </a:p>
        <a:p>
          <a:pPr lvl="0" algn="ctr" defTabSz="711200">
            <a:lnSpc>
              <a:spcPct val="90000"/>
            </a:lnSpc>
            <a:spcBef>
              <a:spcPct val="0"/>
            </a:spcBef>
            <a:spcAft>
              <a:spcPct val="35000"/>
            </a:spcAft>
          </a:pPr>
          <a:r>
            <a:rPr lang="bg-BG" sz="1600" b="1" kern="1200" dirty="0" smtClean="0"/>
            <a:t>Диабет</a:t>
          </a:r>
        </a:p>
        <a:p>
          <a:pPr lvl="0" algn="ctr" defTabSz="711200">
            <a:lnSpc>
              <a:spcPct val="90000"/>
            </a:lnSpc>
            <a:spcBef>
              <a:spcPct val="0"/>
            </a:spcBef>
            <a:spcAft>
              <a:spcPct val="35000"/>
            </a:spcAft>
          </a:pPr>
          <a:r>
            <a:rPr lang="bg-BG" sz="1600" b="1" kern="1200" dirty="0" smtClean="0"/>
            <a:t>Алкохолизъм</a:t>
          </a:r>
        </a:p>
        <a:p>
          <a:pPr lvl="0" algn="ctr" defTabSz="711200">
            <a:lnSpc>
              <a:spcPct val="90000"/>
            </a:lnSpc>
            <a:spcBef>
              <a:spcPct val="0"/>
            </a:spcBef>
            <a:spcAft>
              <a:spcPct val="35000"/>
            </a:spcAft>
          </a:pPr>
          <a:r>
            <a:rPr lang="bg-BG" sz="1600" b="1" kern="1200" dirty="0" smtClean="0"/>
            <a:t>Цироза</a:t>
          </a:r>
          <a:endParaRPr lang="bg-BG" sz="1600" b="1" kern="1200" dirty="0"/>
        </a:p>
      </dsp:txBody>
      <dsp:txXfrm>
        <a:off x="6015441" y="3191914"/>
        <a:ext cx="1834268" cy="1539833"/>
      </dsp:txXfrm>
    </dsp:sp>
    <dsp:sp modelId="{D2D8C103-D617-41D8-B245-B45BAC79791C}">
      <dsp:nvSpPr>
        <dsp:cNvPr id="0" name=""/>
        <dsp:cNvSpPr/>
      </dsp:nvSpPr>
      <dsp:spPr>
        <a:xfrm rot="5234634">
          <a:off x="4083323" y="3452145"/>
          <a:ext cx="264371" cy="489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bg-BG" sz="1600" kern="1200"/>
        </a:p>
      </dsp:txBody>
      <dsp:txXfrm>
        <a:off x="4121072" y="3510358"/>
        <a:ext cx="185060" cy="293468"/>
      </dsp:txXfrm>
    </dsp:sp>
    <dsp:sp modelId="{071E3F2A-C235-45C9-9C83-7E0ACD973A44}">
      <dsp:nvSpPr>
        <dsp:cNvPr id="0" name=""/>
        <dsp:cNvSpPr/>
      </dsp:nvSpPr>
      <dsp:spPr>
        <a:xfrm>
          <a:off x="3289379" y="3952840"/>
          <a:ext cx="1946173" cy="14385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g-BG" sz="1600" b="1" kern="1200" dirty="0" smtClean="0"/>
            <a:t>Кожна бариера  – катетри, епителни повърхности</a:t>
          </a:r>
          <a:endParaRPr lang="bg-BG" sz="1600" b="1" kern="1200" dirty="0"/>
        </a:p>
      </dsp:txBody>
      <dsp:txXfrm>
        <a:off x="3574389" y="4163514"/>
        <a:ext cx="1376153" cy="1017224"/>
      </dsp:txXfrm>
    </dsp:sp>
    <dsp:sp modelId="{3EE9E91E-9D53-4758-9DA0-AB63282B5041}">
      <dsp:nvSpPr>
        <dsp:cNvPr id="0" name=""/>
        <dsp:cNvSpPr/>
      </dsp:nvSpPr>
      <dsp:spPr>
        <a:xfrm rot="9543330">
          <a:off x="2516006" y="3005582"/>
          <a:ext cx="621589" cy="489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bg-BG" sz="1600" kern="1200"/>
        </a:p>
      </dsp:txBody>
      <dsp:txXfrm rot="10800000">
        <a:off x="2657892" y="3077179"/>
        <a:ext cx="474855" cy="293468"/>
      </dsp:txXfrm>
    </dsp:sp>
    <dsp:sp modelId="{B29E86F3-94C7-4E1F-A57D-B9D51E5C6C22}">
      <dsp:nvSpPr>
        <dsp:cNvPr id="0" name=""/>
        <dsp:cNvSpPr/>
      </dsp:nvSpPr>
      <dsp:spPr>
        <a:xfrm>
          <a:off x="48276" y="3134309"/>
          <a:ext cx="2403811" cy="14385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g-BG" sz="1600" b="1" kern="1200" dirty="0" smtClean="0"/>
            <a:t>Неутропения, лимфопения</a:t>
          </a:r>
          <a:endParaRPr lang="bg-BG" sz="1600" b="1" kern="1200" dirty="0"/>
        </a:p>
      </dsp:txBody>
      <dsp:txXfrm>
        <a:off x="400306" y="3344983"/>
        <a:ext cx="1699751" cy="1017224"/>
      </dsp:txXfrm>
    </dsp:sp>
    <dsp:sp modelId="{D904702A-2884-48E0-ACE4-9955EDD5BF68}">
      <dsp:nvSpPr>
        <dsp:cNvPr id="0" name=""/>
        <dsp:cNvSpPr/>
      </dsp:nvSpPr>
      <dsp:spPr>
        <a:xfrm rot="11881214">
          <a:off x="2833891" y="2116960"/>
          <a:ext cx="366589" cy="4891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bg-BG" sz="1600" kern="1200"/>
        </a:p>
      </dsp:txBody>
      <dsp:txXfrm rot="10800000">
        <a:off x="2941171" y="2231794"/>
        <a:ext cx="256612" cy="293468"/>
      </dsp:txXfrm>
    </dsp:sp>
    <dsp:sp modelId="{D160185C-8C81-434E-9A8B-2FF389BFBB26}">
      <dsp:nvSpPr>
        <dsp:cNvPr id="0" name=""/>
        <dsp:cNvSpPr/>
      </dsp:nvSpPr>
      <dsp:spPr>
        <a:xfrm>
          <a:off x="0" y="864100"/>
          <a:ext cx="2811949" cy="19465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bg-BG" sz="1600" b="1" kern="1200" dirty="0" smtClean="0"/>
            <a:t>Вирусни инфекции</a:t>
          </a:r>
        </a:p>
        <a:p>
          <a:pPr lvl="0" algn="ctr" defTabSz="711200">
            <a:lnSpc>
              <a:spcPct val="90000"/>
            </a:lnSpc>
            <a:spcBef>
              <a:spcPct val="0"/>
            </a:spcBef>
            <a:spcAft>
              <a:spcPct val="35000"/>
            </a:spcAft>
          </a:pPr>
          <a:r>
            <a:rPr lang="en-US" sz="1600" b="1" kern="1200" dirty="0" smtClean="0"/>
            <a:t>CMV</a:t>
          </a:r>
        </a:p>
        <a:p>
          <a:pPr lvl="0" algn="ctr" defTabSz="711200">
            <a:lnSpc>
              <a:spcPct val="90000"/>
            </a:lnSpc>
            <a:spcBef>
              <a:spcPct val="0"/>
            </a:spcBef>
            <a:spcAft>
              <a:spcPct val="35000"/>
            </a:spcAft>
          </a:pPr>
          <a:r>
            <a:rPr lang="en-US" sz="1600" b="1" kern="1200" dirty="0" smtClean="0"/>
            <a:t>Epstein Barr</a:t>
          </a:r>
        </a:p>
        <a:p>
          <a:pPr lvl="0" algn="ctr" defTabSz="711200">
            <a:lnSpc>
              <a:spcPct val="90000"/>
            </a:lnSpc>
            <a:spcBef>
              <a:spcPct val="0"/>
            </a:spcBef>
            <a:spcAft>
              <a:spcPct val="35000"/>
            </a:spcAft>
          </a:pPr>
          <a:r>
            <a:rPr lang="en-US" sz="1600" b="1" kern="1200" dirty="0" smtClean="0"/>
            <a:t>Hepatitis B</a:t>
          </a:r>
          <a:r>
            <a:rPr lang="bg-BG" sz="1600" b="1" kern="1200" dirty="0" smtClean="0"/>
            <a:t>,</a:t>
          </a:r>
          <a:r>
            <a:rPr lang="en-US" sz="1600" b="1" kern="1200" dirty="0" smtClean="0"/>
            <a:t> C</a:t>
          </a:r>
        </a:p>
        <a:p>
          <a:pPr lvl="0" algn="ctr" defTabSz="711200">
            <a:lnSpc>
              <a:spcPct val="90000"/>
            </a:lnSpc>
            <a:spcBef>
              <a:spcPct val="0"/>
            </a:spcBef>
            <a:spcAft>
              <a:spcPct val="35000"/>
            </a:spcAft>
          </a:pPr>
          <a:r>
            <a:rPr lang="en-US" sz="1600" b="1" kern="1200" dirty="0" smtClean="0"/>
            <a:t>HIV</a:t>
          </a:r>
          <a:endParaRPr lang="bg-BG" sz="1600" b="1" kern="1200" dirty="0"/>
        </a:p>
      </dsp:txBody>
      <dsp:txXfrm>
        <a:off x="411800" y="1149165"/>
        <a:ext cx="1988349" cy="137641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82C71-6858-4A0E-8C7A-829687FC452F}" type="datetimeFigureOut">
              <a:rPr lang="bg-BG" smtClean="0"/>
              <a:t>13.10.2015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1C7C5-8DC4-448E-B7C0-F367AE2442CC}" type="slidenum">
              <a:rPr lang="bg-BG" smtClean="0"/>
              <a:t>‹#›</a:t>
            </a:fld>
            <a:endParaRPr lang="bg-BG"/>
          </a:p>
        </p:txBody>
      </p:sp>
    </p:spTree>
    <p:extLst>
      <p:ext uri="{BB962C8B-B14F-4D97-AF65-F5344CB8AC3E}">
        <p14:creationId xmlns:p14="http://schemas.microsoft.com/office/powerpoint/2010/main" val="11347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i="1" dirty="0" smtClean="0"/>
              <a:t>Патофизиология</a:t>
            </a:r>
            <a:r>
              <a:rPr lang="bg-BG" dirty="0" smtClean="0"/>
              <a:t>: </a:t>
            </a:r>
          </a:p>
          <a:p>
            <a:r>
              <a:rPr lang="bg-BG" dirty="0" smtClean="0"/>
              <a:t>при хематогенно разпространяване на м.о.</a:t>
            </a:r>
          </a:p>
          <a:p>
            <a:r>
              <a:rPr lang="bg-BG" dirty="0" smtClean="0"/>
              <a:t>аспирация на инфектирани секрети от ГДП  </a:t>
            </a:r>
          </a:p>
          <a:p>
            <a:r>
              <a:rPr lang="bg-BG" dirty="0" smtClean="0"/>
              <a:t>инхалация на бактерии от контаминирана външна среда</a:t>
            </a:r>
          </a:p>
          <a:p>
            <a:endParaRPr lang="bg-BG" dirty="0"/>
          </a:p>
        </p:txBody>
      </p:sp>
      <p:sp>
        <p:nvSpPr>
          <p:cNvPr id="4" name="Slide Number Placeholder 3"/>
          <p:cNvSpPr>
            <a:spLocks noGrp="1"/>
          </p:cNvSpPr>
          <p:nvPr>
            <p:ph type="sldNum" sz="quarter" idx="10"/>
          </p:nvPr>
        </p:nvSpPr>
        <p:spPr/>
        <p:txBody>
          <a:bodyPr/>
          <a:lstStyle/>
          <a:p>
            <a:fld id="{1241C7C5-8DC4-448E-B7C0-F367AE2442CC}" type="slidenum">
              <a:rPr lang="bg-BG" smtClean="0"/>
              <a:t>11</a:t>
            </a:fld>
            <a:endParaRPr lang="bg-BG"/>
          </a:p>
        </p:txBody>
      </p:sp>
    </p:spTree>
    <p:extLst>
      <p:ext uri="{BB962C8B-B14F-4D97-AF65-F5344CB8AC3E}">
        <p14:creationId xmlns:p14="http://schemas.microsoft.com/office/powerpoint/2010/main" val="1115146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Histoplasmosis. Chest radiograph showing bilateral diffuse nodularity in an immunocompromised patient with histoplasmosis.</a:t>
            </a:r>
            <a:endParaRPr lang="bg-BG"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57C4D6-6946-4882-8E46-78EF3FEA899F}" type="slidenum">
              <a:rPr lang="bg-BG">
                <a:solidFill>
                  <a:prstClr val="black"/>
                </a:solidFill>
              </a:rPr>
              <a:pPr/>
              <a:t>47</a:t>
            </a:fld>
            <a:endParaRPr lang="bg-BG">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Cytomegalovirus infection. Computed tomography image from a lung transplant recipient. The lungs show patchy ground glass opacity and infection with cytomegalovirus was confirmed.</a:t>
            </a:r>
            <a:endParaRPr lang="bg-BG"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1CFEFF-48B3-4239-A03B-6B9C3A8D5983}" type="slidenum">
              <a:rPr lang="bg-BG">
                <a:solidFill>
                  <a:prstClr val="black"/>
                </a:solidFill>
              </a:rPr>
              <a:pPr/>
              <a:t>48</a:t>
            </a:fld>
            <a:endParaRPr lang="bg-BG">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241C7C5-8DC4-448E-B7C0-F367AE2442CC}" type="slidenum">
              <a:rPr lang="bg-BG" smtClean="0"/>
              <a:t>16</a:t>
            </a:fld>
            <a:endParaRPr lang="bg-BG"/>
          </a:p>
        </p:txBody>
      </p:sp>
    </p:spTree>
    <p:extLst>
      <p:ext uri="{BB962C8B-B14F-4D97-AF65-F5344CB8AC3E}">
        <p14:creationId xmlns:p14="http://schemas.microsoft.com/office/powerpoint/2010/main" val="294274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Figure 1. Routes of colonization/infection in mechanically ventilated patients 21 A – oral and pharyngeal colonization; B – gastric colonization; ..</a:t>
            </a:r>
            <a:endParaRPr lang="bg-BG"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8339A7-6EEF-4C24-89AD-B6CA8725C4A1}" type="slidenum">
              <a:rPr lang="bg-BG">
                <a:solidFill>
                  <a:prstClr val="black"/>
                </a:solidFill>
              </a:rPr>
              <a:pPr/>
              <a:t>19</a:t>
            </a:fld>
            <a:endParaRPr lang="bg-BG">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Nosocomial left lower-lobe pneumonia of polymicrobial etiology developed in a patient recovering from total colectomy</a:t>
            </a:r>
            <a:endParaRPr lang="bg-BG"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5C3F9D-4C94-4B11-BAC0-727558A232D3}" type="slidenum">
              <a:rPr lang="bg-BG">
                <a:solidFill>
                  <a:prstClr val="black"/>
                </a:solidFill>
              </a:rPr>
              <a:pPr/>
              <a:t>20</a:t>
            </a:fld>
            <a:endParaRPr lang="bg-BG">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Aspiration pneumonia. A 29-year-old man with history of cerebral palsy and seizure disorder was brought to the emergency department because he had decreased responsiveness for 3 days. The patient was in respiratory distress on arrival and was immediately intubated. His vital signs were as follows: temperature, 92.9°F; blood pressure, 85 mm Hg/23 mm Hg, respirations, 25 per minute; and heart rate, 89 per minute. Chest radiograph revealed an endotracheal tube far above the carina, bilateral opacities, and a well-defined right upper lobe consolidation. </a:t>
            </a:r>
            <a:endParaRPr lang="bg-BG"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457090-4211-4907-9423-A70CFCC9AB13}" type="slidenum">
              <a:rPr lang="bg-BG">
                <a:solidFill>
                  <a:prstClr val="black"/>
                </a:solidFill>
              </a:rPr>
              <a:pPr/>
              <a:t>34</a:t>
            </a:fld>
            <a:endParaRPr lang="bg-BG">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Aspiration pneumonia. CT scan through the lower-lobe bronchi demonstrates a metallic object in the left lower-lobe bronchus. The patient had aspirated a filling, which had fallen out of one of his teeth. The patient underwent bronchoscopy, and the foreign body was removed. The patient was treated with antibiotics for the pneumonia, which eventually resolved. Incidentally, a small pleural effusion on the right side was due to minimal congestive heart failure (CHF). </a:t>
            </a:r>
            <a:endParaRPr lang="bg-BG"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1EDC93-3719-4106-856D-EDA72D50829C}" type="slidenum">
              <a:rPr lang="bg-BG">
                <a:solidFill>
                  <a:prstClr val="black"/>
                </a:solidFill>
              </a:rPr>
              <a:pPr/>
              <a:t>35</a:t>
            </a:fld>
            <a:endParaRPr lang="bg-BG">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Chest radiograph demonstrating diffuse bilateral infiltrates in a patient with Pneumocystis </a:t>
            </a:r>
            <a:r>
              <a:rPr lang="en-US" dirty="0" err="1" smtClean="0"/>
              <a:t>carinii</a:t>
            </a:r>
            <a:r>
              <a:rPr lang="en-US" dirty="0" smtClean="0"/>
              <a:t> pneumonia.</a:t>
            </a:r>
            <a:endParaRPr lang="bg-BG" dirty="0"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83221D-9D5E-4161-9253-050EDC051C5B}" type="slidenum">
              <a:rPr lang="bg-BG">
                <a:solidFill>
                  <a:prstClr val="black"/>
                </a:solidFill>
              </a:rPr>
              <a:pPr/>
              <a:t>43</a:t>
            </a:fld>
            <a:endParaRPr lang="bg-BG">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High-resolution computed tomography scan obtained through the upper lobes in the prone position in a patient with a history of Pneumocystis carinii pneumonia. This image shows parenchymal and subpleural cysts and patchy fibrosis that resulted from the Pneumocystis carinii infection. </a:t>
            </a:r>
            <a:endParaRPr lang="bg-BG"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807AF4-6BC0-4D2D-8F9B-7522492E208E}" type="slidenum">
              <a:rPr lang="bg-BG">
                <a:solidFill>
                  <a:prstClr val="black"/>
                </a:solidFill>
              </a:rPr>
              <a:pPr/>
              <a:t>44</a:t>
            </a:fld>
            <a:endParaRPr lang="bg-BG">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Pneumocystis </a:t>
            </a:r>
            <a:r>
              <a:rPr lang="en-US" i="1" dirty="0" err="1" smtClean="0"/>
              <a:t>jiroveci</a:t>
            </a:r>
            <a:r>
              <a:rPr lang="en-US" dirty="0" smtClean="0"/>
              <a:t> infection. Computed tomography image showing ground glass opacity, consolidation, and interlobular septal thickening in an HIV-infected patient with pulmonary </a:t>
            </a:r>
            <a:r>
              <a:rPr lang="en-US" i="1" dirty="0" smtClean="0"/>
              <a:t>P. </a:t>
            </a:r>
            <a:r>
              <a:rPr lang="en-US" i="1" dirty="0" err="1" smtClean="0"/>
              <a:t>jiroveci</a:t>
            </a:r>
            <a:r>
              <a:rPr lang="en-US" dirty="0" smtClean="0"/>
              <a:t> infection.</a:t>
            </a:r>
            <a:endParaRPr lang="bg-BG" dirty="0"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B8CB19-EB5C-48BF-8C5D-9557879FC3FB}" type="slidenum">
              <a:rPr lang="bg-BG">
                <a:solidFill>
                  <a:prstClr val="black"/>
                </a:solidFill>
              </a:rPr>
              <a:pPr/>
              <a:t>45</a:t>
            </a:fld>
            <a:endParaRPr lang="bg-BG">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2C66201B-BD3A-4B13-B20F-37BB3D76F5BB}" type="datetimeFigureOut">
              <a:rPr lang="bg-BG" smtClean="0"/>
              <a:t>13.10.2015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395161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2C66201B-BD3A-4B13-B20F-37BB3D76F5BB}" type="datetimeFigureOut">
              <a:rPr lang="bg-BG" smtClean="0"/>
              <a:t>13.10.2015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11064531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1296239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7682399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0029092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3015395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9935314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445267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848269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7884292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5426345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9533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2C66201B-BD3A-4B13-B20F-37BB3D76F5BB}" type="datetimeFigureOut">
              <a:rPr lang="bg-BG" smtClean="0"/>
              <a:t>13.10.2015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21999228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4633529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642758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9209731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8578716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229077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93535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6300783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8450214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2683586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748766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497487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8696746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2955219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3599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485915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0501527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1076479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4694328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2302245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4077436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21113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9757741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7935472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9229290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5563901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1007262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2619389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5801590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8738592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2879311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3784758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67908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9610846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0690567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1840877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1418475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9482261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9670636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0377470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8138227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1483579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0033004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445250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7343891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889624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2386854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4145348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6538367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7966120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223975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7406373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9694779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999121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139317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2752660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7344328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3405877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1279263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170057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0439099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7367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6851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678396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75036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2C66201B-BD3A-4B13-B20F-37BB3D76F5BB}" type="datetimeFigureOut">
              <a:rPr lang="bg-BG" smtClean="0"/>
              <a:t>13.10.2015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604168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94513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33849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753475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470511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076044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544551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488416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459553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326455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8078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6201B-BD3A-4B13-B20F-37BB3D76F5BB}" type="datetimeFigureOut">
              <a:rPr lang="bg-BG" smtClean="0"/>
              <a:t>13.10.2015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399517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05157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271838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986047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529951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881335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553431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401168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704933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231662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00117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2C66201B-BD3A-4B13-B20F-37BB3D76F5BB}" type="datetimeFigureOut">
              <a:rPr lang="bg-BG" smtClean="0"/>
              <a:t>13.10.2015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2839527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583096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656793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868961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704054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707532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5108110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90635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16980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496889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49361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2C66201B-BD3A-4B13-B20F-37BB3D76F5BB}" type="datetimeFigureOut">
              <a:rPr lang="bg-BG" smtClean="0"/>
              <a:t>13.10.2015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2485273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408110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753557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1287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072903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051599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920081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450109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493120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353381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05468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2C66201B-BD3A-4B13-B20F-37BB3D76F5BB}" type="datetimeFigureOut">
              <a:rPr lang="bg-BG" smtClean="0"/>
              <a:t>13.10.2015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1593053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094518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8313547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599483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77473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338268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914712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9990011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7116268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396312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84563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6201B-BD3A-4B13-B20F-37BB3D76F5BB}" type="datetimeFigureOut">
              <a:rPr lang="bg-BG" smtClean="0"/>
              <a:t>13.10.2015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4097189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397061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583522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0628961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212041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73601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5987434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803693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28172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7454520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8508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6201B-BD3A-4B13-B20F-37BB3D76F5BB}" type="datetimeFigureOut">
              <a:rPr lang="bg-BG" smtClean="0"/>
              <a:t>13.10.2015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41145749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7804169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2778432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8038932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6141250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629958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5944213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6976471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0564060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360462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20B1D2B-96DE-4794-9E54-F21BCA7EB13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0208-EE92-4326-9173-28E9DFF75448}"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04331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6201B-BD3A-4B13-B20F-37BB3D76F5BB}" type="datetimeFigureOut">
              <a:rPr lang="bg-BG" smtClean="0"/>
              <a:t>13.10.2015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D675C00C-F4BA-44E5-8B5C-4752D78C4181}" type="slidenum">
              <a:rPr lang="bg-BG" smtClean="0"/>
              <a:t>‹#›</a:t>
            </a:fld>
            <a:endParaRPr lang="bg-BG"/>
          </a:p>
        </p:txBody>
      </p:sp>
    </p:spTree>
    <p:extLst>
      <p:ext uri="{BB962C8B-B14F-4D97-AF65-F5344CB8AC3E}">
        <p14:creationId xmlns:p14="http://schemas.microsoft.com/office/powerpoint/2010/main" val="32754129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8094F512-0EF5-4FA6-953A-50865DC484E7}"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AD39AB-134C-478B-A20A-53BEF6EC5DE4}"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865913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434855-748D-4915-A2A8-779AA2FD057E}"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9D0526-72FE-45B9-A99F-C50F080F1C95}"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807781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A1AA42E5-38B2-4720-8E95-DFA5BE69304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9329AC-F450-4F2F-B1B7-AFDDDC26E71B}"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8160812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701EF9B7-93C4-49FE-8C5D-4B0FD5B301BF}" type="datetimeFigureOut">
              <a:rPr lang="bg-BG">
                <a:solidFill>
                  <a:prstClr val="black">
                    <a:tint val="75000"/>
                  </a:prstClr>
                </a:solidFill>
              </a:rPr>
              <a:pPr>
                <a:defRPr/>
              </a:pPr>
              <a:t>13.10.2015 г.</a:t>
            </a:fld>
            <a:endParaRPr lang="bg-B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3BDA51-B7D2-480C-A554-D9A30311F8D3}"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3600269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AF0354A5-9AB9-424E-B2B0-981C7DAF6816}" type="datetimeFigureOut">
              <a:rPr lang="bg-BG">
                <a:solidFill>
                  <a:prstClr val="black">
                    <a:tint val="75000"/>
                  </a:prstClr>
                </a:solidFill>
              </a:rPr>
              <a:pPr>
                <a:defRPr/>
              </a:pPr>
              <a:t>13.10.2015 г.</a:t>
            </a:fld>
            <a:endParaRPr lang="bg-B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16CDA3-E33D-4D6D-96E1-2E8056F1D8A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8283770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0A6BD5-72D0-4D96-A095-07ED8D07150C}" type="datetimeFigureOut">
              <a:rPr lang="bg-BG">
                <a:solidFill>
                  <a:prstClr val="black">
                    <a:tint val="75000"/>
                  </a:prstClr>
                </a:solidFill>
              </a:rPr>
              <a:pPr>
                <a:defRPr/>
              </a:pPr>
              <a:t>13.10.2015 г.</a:t>
            </a:fld>
            <a:endParaRPr lang="bg-B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4A4E4C-F701-4E29-8217-A9435E9E6871}"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642796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CC5541-567F-4A3A-9E51-0E5660B51FE5}"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1F062F-29DA-4FB5-B4B6-A834DC8F0B3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9185419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FEEC6-7C16-48E1-9E4D-D50BE3107B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C9594D-0698-447B-B3F6-EE150BF42A4D}"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7762169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5229667-8981-49D8-A87F-BFCAEB7D03D4}"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F5283-AE0F-42A6-AE2D-1792834F98B7}"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4212694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E7C10A4-3516-4EAD-BB0E-E58935FF2EBA}"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B69F89-B5CE-4F01-AFC5-6BFEE528445C}"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35181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6201B-BD3A-4B13-B20F-37BB3D76F5BB}" type="datetimeFigureOut">
              <a:rPr lang="bg-BG" smtClean="0"/>
              <a:t>13.10.2015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5C00C-F4BA-44E5-8B5C-4752D78C4181}" type="slidenum">
              <a:rPr lang="bg-BG" smtClean="0"/>
              <a:t>‹#›</a:t>
            </a:fld>
            <a:endParaRPr lang="bg-BG"/>
          </a:p>
        </p:txBody>
      </p:sp>
    </p:spTree>
    <p:extLst>
      <p:ext uri="{BB962C8B-B14F-4D97-AF65-F5344CB8AC3E}">
        <p14:creationId xmlns:p14="http://schemas.microsoft.com/office/powerpoint/2010/main" val="1150975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160351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3142181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5708269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79824088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1614701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90298820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825203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561522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21221831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198155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32682561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12455764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8887459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964F1DC-31F9-4DE3-8F40-69207FA4DBDC}" type="datetimeFigureOut">
              <a:rPr lang="bg-BG">
                <a:solidFill>
                  <a:prstClr val="black">
                    <a:tint val="75000"/>
                  </a:prstClr>
                </a:solidFill>
              </a:rPr>
              <a:pPr>
                <a:defRPr/>
              </a:pPr>
              <a:t>13.10.2015 г.</a:t>
            </a:fld>
            <a:endParaRPr lang="bg-B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bg-BG">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6D754E-187F-4FDB-A9F5-86DEC2F85B7A}" type="slidenum">
              <a:rPr lang="bg-BG">
                <a:solidFill>
                  <a:prstClr val="black">
                    <a:tint val="75000"/>
                  </a:prstClr>
                </a:solidFill>
              </a:rPr>
              <a:pPr>
                <a:defRPr/>
              </a:pPr>
              <a:t>‹#›</a:t>
            </a:fld>
            <a:endParaRPr lang="bg-BG">
              <a:solidFill>
                <a:prstClr val="black">
                  <a:tint val="75000"/>
                </a:prstClr>
              </a:solidFill>
            </a:endParaRPr>
          </a:p>
        </p:txBody>
      </p:sp>
    </p:spTree>
    <p:extLst>
      <p:ext uri="{BB962C8B-B14F-4D97-AF65-F5344CB8AC3E}">
        <p14:creationId xmlns:p14="http://schemas.microsoft.com/office/powerpoint/2010/main" val="40700377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4.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5.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4"/>
            <a:ext cx="7772400" cy="3312367"/>
          </a:xfrm>
        </p:spPr>
        <p:txBody>
          <a:bodyPr>
            <a:normAutofit/>
          </a:bodyPr>
          <a:lstStyle/>
          <a:p>
            <a:r>
              <a:rPr lang="bg-BG" dirty="0" smtClean="0"/>
              <a:t>Други пневмонии – нозокомиална, аспирационна, при имунокомпроментирани, при възрастни</a:t>
            </a:r>
            <a:endParaRPr lang="bg-BG" dirty="0"/>
          </a:p>
        </p:txBody>
      </p:sp>
    </p:spTree>
    <p:extLst>
      <p:ext uri="{BB962C8B-B14F-4D97-AF65-F5344CB8AC3E}">
        <p14:creationId xmlns:p14="http://schemas.microsoft.com/office/powerpoint/2010/main" val="180362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3200" dirty="0" smtClean="0"/>
              <a:t>Болнично придобита пневмония - епидемиология</a:t>
            </a:r>
            <a:endParaRPr lang="bg-BG" sz="3200" dirty="0"/>
          </a:p>
        </p:txBody>
      </p:sp>
      <p:sp>
        <p:nvSpPr>
          <p:cNvPr id="3" name="Content Placeholder 2"/>
          <p:cNvSpPr>
            <a:spLocks noGrp="1"/>
          </p:cNvSpPr>
          <p:nvPr>
            <p:ph idx="1"/>
          </p:nvPr>
        </p:nvSpPr>
        <p:spPr/>
        <p:txBody>
          <a:bodyPr>
            <a:normAutofit/>
          </a:bodyPr>
          <a:lstStyle/>
          <a:p>
            <a:r>
              <a:rPr lang="bg-BG" sz="2800" dirty="0" smtClean="0"/>
              <a:t>0,5 – 2% от хоспитализираните пациенти</a:t>
            </a:r>
          </a:p>
          <a:p>
            <a:r>
              <a:rPr lang="bg-BG" sz="2800" dirty="0" smtClean="0"/>
              <a:t>№1 причина за смъртност от нозокомиални инфекции</a:t>
            </a:r>
          </a:p>
          <a:p>
            <a:r>
              <a:rPr lang="bg-BG" sz="2800" dirty="0" smtClean="0"/>
              <a:t>10% - 15% - сепсис или ДН</a:t>
            </a:r>
          </a:p>
          <a:p>
            <a:r>
              <a:rPr lang="bg-BG" sz="2800" dirty="0" smtClean="0"/>
              <a:t>50% са приети в ИО</a:t>
            </a:r>
          </a:p>
          <a:p>
            <a:r>
              <a:rPr lang="bg-BG" sz="2800" dirty="0" smtClean="0"/>
              <a:t>Смъртност – 25-50%</a:t>
            </a:r>
          </a:p>
          <a:p>
            <a:r>
              <a:rPr lang="bg-BG" sz="2800" dirty="0" smtClean="0"/>
              <a:t>↑Антимикробна резистентност</a:t>
            </a:r>
            <a:endParaRPr lang="bg-BG" sz="2800" dirty="0"/>
          </a:p>
        </p:txBody>
      </p:sp>
    </p:spTree>
    <p:extLst>
      <p:ext uri="{BB962C8B-B14F-4D97-AF65-F5344CB8AC3E}">
        <p14:creationId xmlns:p14="http://schemas.microsoft.com/office/powerpoint/2010/main" val="1307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bg-BG" sz="2400" dirty="0" smtClean="0"/>
              <a:t>ПАТОГЕНЕЗА НА НОЗОКОМИАЛНАТА ПНЕВМОНИЯ</a:t>
            </a:r>
            <a:endParaRPr lang="bg-BG"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0647041"/>
              </p:ext>
            </p:extLst>
          </p:nvPr>
        </p:nvGraphicFramePr>
        <p:xfrm>
          <a:off x="179512" y="921507"/>
          <a:ext cx="8856984" cy="5603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2287343" y="3789040"/>
            <a:ext cx="206863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03848" y="3790746"/>
            <a:ext cx="0" cy="6022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293553" y="2276872"/>
            <a:ext cx="3600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754133" y="3391636"/>
            <a:ext cx="640" cy="10013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54133" y="4391259"/>
            <a:ext cx="13054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59556" y="4041068"/>
            <a:ext cx="0" cy="3240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331640" y="5261167"/>
            <a:ext cx="122413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835696" y="3140968"/>
            <a:ext cx="172819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263457" y="2296030"/>
            <a:ext cx="2500681" cy="1313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35896" y="242088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115616" y="3596308"/>
            <a:ext cx="1296144" cy="593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9" name="Oval 58"/>
          <p:cNvSpPr/>
          <p:nvPr/>
        </p:nvSpPr>
        <p:spPr>
          <a:xfrm>
            <a:off x="4211960" y="3609653"/>
            <a:ext cx="1296144" cy="755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0" name="Oval 59"/>
          <p:cNvSpPr/>
          <p:nvPr/>
        </p:nvSpPr>
        <p:spPr>
          <a:xfrm>
            <a:off x="107504" y="4941168"/>
            <a:ext cx="144016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59005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circle(in)">
                                      <p:cBhvr>
                                        <p:cTn id="12" dur="20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down)">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57"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Autofit/>
          </a:bodyPr>
          <a:lstStyle/>
          <a:p>
            <a:r>
              <a:rPr lang="en-US" sz="2800" i="1" dirty="0" smtClean="0">
                <a:effectLst/>
                <a:latin typeface="Times New Roman"/>
                <a:ea typeface="Calibri"/>
              </a:rPr>
              <a:t> </a:t>
            </a:r>
            <a:r>
              <a:rPr lang="bg-BG" sz="2800" i="1" dirty="0" smtClean="0">
                <a:effectLst/>
                <a:latin typeface="Times New Roman"/>
                <a:ea typeface="Calibri"/>
              </a:rPr>
              <a:t>Нозокомиална пневмония - рискови фактори</a:t>
            </a:r>
            <a:endParaRPr lang="bg-BG"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9998009"/>
              </p:ext>
            </p:extLst>
          </p:nvPr>
        </p:nvGraphicFramePr>
        <p:xfrm>
          <a:off x="107504" y="836712"/>
          <a:ext cx="885698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3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dirty="0" smtClean="0"/>
              <a:t>Етиология на нозокомиалните пневмонии</a:t>
            </a:r>
            <a:endParaRPr lang="bg-BG"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2246908"/>
              </p:ext>
            </p:extLst>
          </p:nvPr>
        </p:nvGraphicFramePr>
        <p:xfrm>
          <a:off x="457200" y="1600200"/>
          <a:ext cx="857929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6156176" y="4509120"/>
            <a:ext cx="2736304"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9044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rmAutofit/>
          </a:bodyPr>
          <a:lstStyle/>
          <a:p>
            <a:r>
              <a:rPr lang="bg-BG" sz="3200" dirty="0" smtClean="0"/>
              <a:t>Етиология – отличителни беези</a:t>
            </a:r>
            <a:endParaRPr lang="bg-BG" sz="3200" dirty="0"/>
          </a:p>
        </p:txBody>
      </p:sp>
      <p:sp>
        <p:nvSpPr>
          <p:cNvPr id="3" name="Content Placeholder 2"/>
          <p:cNvSpPr>
            <a:spLocks noGrp="1"/>
          </p:cNvSpPr>
          <p:nvPr>
            <p:ph idx="1"/>
          </p:nvPr>
        </p:nvSpPr>
        <p:spPr>
          <a:xfrm>
            <a:off x="251520" y="2636912"/>
            <a:ext cx="8229600" cy="3052936"/>
          </a:xfrm>
        </p:spPr>
        <p:txBody>
          <a:bodyPr>
            <a:normAutofit/>
          </a:bodyPr>
          <a:lstStyle/>
          <a:p>
            <a:r>
              <a:rPr lang="bg-BG" sz="2800" dirty="0" smtClean="0"/>
              <a:t>Най-често се появяват след микроаспирация на бактерии, колонизиращи в орофаринса или горните отдели на ГИТ</a:t>
            </a:r>
          </a:p>
          <a:p>
            <a:r>
              <a:rPr lang="bg-BG" sz="2800" dirty="0" smtClean="0"/>
              <a:t>Най-чести патогени – аеробни Грам отр.</a:t>
            </a:r>
          </a:p>
          <a:p>
            <a:r>
              <a:rPr lang="bg-BG" sz="2800" dirty="0" smtClean="0"/>
              <a:t>Най честа експозиция – мултирезистентни болнични патогени</a:t>
            </a:r>
          </a:p>
          <a:p>
            <a:endParaRPr lang="bg-BG" sz="2800" dirty="0"/>
          </a:p>
          <a:p>
            <a:endParaRPr lang="bg-BG" sz="2800" dirty="0"/>
          </a:p>
        </p:txBody>
      </p:sp>
    </p:spTree>
    <p:extLst>
      <p:ext uri="{BB962C8B-B14F-4D97-AF65-F5344CB8AC3E}">
        <p14:creationId xmlns:p14="http://schemas.microsoft.com/office/powerpoint/2010/main" val="71211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92696"/>
            <a:ext cx="5626968" cy="1143000"/>
          </a:xfrm>
        </p:spPr>
        <p:txBody>
          <a:bodyPr>
            <a:noAutofit/>
          </a:bodyPr>
          <a:lstStyle/>
          <a:p>
            <a:r>
              <a:rPr lang="bg-BG" sz="2800" dirty="0" smtClean="0"/>
              <a:t>Болнично придобита </a:t>
            </a:r>
            <a:r>
              <a:rPr lang="en-US" sz="2800" dirty="0" smtClean="0"/>
              <a:t>(HAP )</a:t>
            </a:r>
            <a:r>
              <a:rPr lang="bg-BG" sz="2800" dirty="0" smtClean="0"/>
              <a:t> </a:t>
            </a:r>
            <a:br>
              <a:rPr lang="bg-BG" sz="2800" dirty="0" smtClean="0"/>
            </a:br>
            <a:r>
              <a:rPr lang="bg-BG" sz="2800" dirty="0" smtClean="0"/>
              <a:t>Клинични п</a:t>
            </a:r>
            <a:r>
              <a:rPr lang="bg-BG" sz="2800" i="1" dirty="0" smtClean="0"/>
              <a:t>ризнаци</a:t>
            </a:r>
            <a:r>
              <a:rPr lang="bg-BG" sz="2800" dirty="0" smtClean="0"/>
              <a:t> </a:t>
            </a:r>
            <a:br>
              <a:rPr lang="bg-BG" sz="2800" dirty="0" smtClean="0"/>
            </a:br>
            <a:endParaRPr lang="bg-BG" sz="2800" dirty="0"/>
          </a:p>
        </p:txBody>
      </p:sp>
      <p:sp>
        <p:nvSpPr>
          <p:cNvPr id="3" name="Content Placeholder 2"/>
          <p:cNvSpPr>
            <a:spLocks noGrp="1"/>
          </p:cNvSpPr>
          <p:nvPr>
            <p:ph idx="1"/>
          </p:nvPr>
        </p:nvSpPr>
        <p:spPr/>
        <p:txBody>
          <a:bodyPr>
            <a:normAutofit/>
          </a:bodyPr>
          <a:lstStyle/>
          <a:p>
            <a:pPr lvl="0"/>
            <a:r>
              <a:rPr lang="bg-BG" sz="2400" dirty="0" smtClean="0"/>
              <a:t>придобита след 48-ми час от приема в болница</a:t>
            </a:r>
          </a:p>
          <a:p>
            <a:r>
              <a:rPr lang="bg-BG" sz="2400" dirty="0" smtClean="0"/>
              <a:t>нови </a:t>
            </a:r>
            <a:r>
              <a:rPr lang="bg-BG" sz="2400" dirty="0"/>
              <a:t>рентгенографски инфилтрати </a:t>
            </a:r>
            <a:endParaRPr lang="bg-BG" sz="2400" dirty="0" smtClean="0"/>
          </a:p>
          <a:p>
            <a:r>
              <a:rPr lang="bg-BG" sz="2400" dirty="0" smtClean="0"/>
              <a:t>при </a:t>
            </a:r>
            <a:r>
              <a:rPr lang="bg-BG" sz="2400" dirty="0"/>
              <a:t>присъствие или доказателства за инфекция </a:t>
            </a:r>
            <a:endParaRPr lang="bg-BG" sz="2400" dirty="0" smtClean="0"/>
          </a:p>
          <a:p>
            <a:r>
              <a:rPr lang="bg-BG" sz="2400" dirty="0" smtClean="0"/>
              <a:t>висока температура </a:t>
            </a:r>
          </a:p>
          <a:p>
            <a:r>
              <a:rPr lang="bg-BG" sz="2400" dirty="0" smtClean="0"/>
              <a:t>гнойна експекторация </a:t>
            </a:r>
          </a:p>
          <a:p>
            <a:r>
              <a:rPr lang="bg-BG" sz="2400" dirty="0" smtClean="0"/>
              <a:t>диспнея, тахипнея, хипоксемия</a:t>
            </a:r>
          </a:p>
          <a:p>
            <a:r>
              <a:rPr lang="bg-BG" sz="2400" dirty="0" smtClean="0"/>
              <a:t>аускултаторни данни за пневмония</a:t>
            </a:r>
          </a:p>
          <a:p>
            <a:r>
              <a:rPr lang="bg-BG" sz="2400" dirty="0" smtClean="0"/>
              <a:t>левкоцитоза</a:t>
            </a:r>
          </a:p>
          <a:p>
            <a:r>
              <a:rPr lang="bg-BG" sz="2400" dirty="0" smtClean="0"/>
              <a:t>изолиране на респираторен патоген от ДП или от хемокултура</a:t>
            </a:r>
          </a:p>
          <a:p>
            <a:endParaRPr lang="bg-BG" sz="2400" dirty="0"/>
          </a:p>
        </p:txBody>
      </p:sp>
    </p:spTree>
    <p:extLst>
      <p:ext uri="{BB962C8B-B14F-4D97-AF65-F5344CB8AC3E}">
        <p14:creationId xmlns:p14="http://schemas.microsoft.com/office/powerpoint/2010/main" val="122827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3200" i="1" dirty="0" smtClean="0">
                <a:effectLst/>
                <a:latin typeface="Times New Roman"/>
                <a:ea typeface="Calibri"/>
              </a:rPr>
              <a:t>Нозокомиална пневмония </a:t>
            </a:r>
            <a:r>
              <a:rPr lang="bg-BG" sz="3200" dirty="0" smtClean="0"/>
              <a:t>изследвания</a:t>
            </a:r>
            <a:endParaRPr lang="bg-BG" sz="3200" dirty="0"/>
          </a:p>
        </p:txBody>
      </p:sp>
      <p:sp>
        <p:nvSpPr>
          <p:cNvPr id="3" name="Content Placeholder 2"/>
          <p:cNvSpPr>
            <a:spLocks noGrp="1"/>
          </p:cNvSpPr>
          <p:nvPr>
            <p:ph idx="1"/>
          </p:nvPr>
        </p:nvSpPr>
        <p:spPr>
          <a:xfrm>
            <a:off x="467544" y="1484784"/>
            <a:ext cx="8229600" cy="4525963"/>
          </a:xfrm>
        </p:spPr>
        <p:txBody>
          <a:bodyPr>
            <a:normAutofit/>
          </a:bodyPr>
          <a:lstStyle/>
          <a:p>
            <a:r>
              <a:rPr lang="en-US" sz="2800" dirty="0" smtClean="0"/>
              <a:t>Ro</a:t>
            </a:r>
            <a:r>
              <a:rPr lang="bg-BG" sz="2800" dirty="0" smtClean="0"/>
              <a:t> – неспецифични инфилтрати</a:t>
            </a:r>
            <a:endParaRPr lang="en-US" sz="2800" dirty="0" smtClean="0"/>
          </a:p>
          <a:p>
            <a:r>
              <a:rPr lang="bg-BG" sz="2800" dirty="0" smtClean="0"/>
              <a:t>Културелно изследване на кръв, храчка, плеврална течност</a:t>
            </a:r>
            <a:endParaRPr lang="en-US" sz="2800" dirty="0" smtClean="0"/>
          </a:p>
          <a:p>
            <a:r>
              <a:rPr lang="bg-BG" sz="2800" dirty="0" smtClean="0"/>
              <a:t>КГА - тежест</a:t>
            </a:r>
            <a:endParaRPr lang="en-US" sz="2800" dirty="0" smtClean="0"/>
          </a:p>
          <a:p>
            <a:r>
              <a:rPr lang="bg-BG" sz="2800" dirty="0" smtClean="0"/>
              <a:t>Бъбречни и чернодробни показатели – оценка на функцията</a:t>
            </a:r>
          </a:p>
          <a:p>
            <a:r>
              <a:rPr lang="bg-BG" sz="2800" dirty="0" smtClean="0"/>
              <a:t>Серологични тестове – малка стойност</a:t>
            </a:r>
            <a:endParaRPr lang="en-US" sz="2800" dirty="0" smtClean="0"/>
          </a:p>
          <a:p>
            <a:endParaRPr lang="bg-BG" sz="2800" dirty="0"/>
          </a:p>
        </p:txBody>
      </p:sp>
    </p:spTree>
    <p:extLst>
      <p:ext uri="{BB962C8B-B14F-4D97-AF65-F5344CB8AC3E}">
        <p14:creationId xmlns:p14="http://schemas.microsoft.com/office/powerpoint/2010/main" val="56619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06090"/>
          </a:xfrm>
        </p:spPr>
        <p:txBody>
          <a:bodyPr>
            <a:normAutofit/>
          </a:bodyPr>
          <a:lstStyle/>
          <a:p>
            <a:r>
              <a:rPr lang="bg-BG" sz="2800" dirty="0" smtClean="0"/>
              <a:t>Нозокомиални пневмонии. Класификация</a:t>
            </a:r>
            <a:endParaRPr lang="bg-BG"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6329572"/>
              </p:ext>
            </p:extLst>
          </p:nvPr>
        </p:nvGraphicFramePr>
        <p:xfrm>
          <a:off x="457200" y="1124744"/>
          <a:ext cx="82296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424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87285">
            <a:off x="200193" y="324440"/>
            <a:ext cx="2833677" cy="490066"/>
          </a:xfrm>
        </p:spPr>
        <p:txBody>
          <a:bodyPr>
            <a:noAutofit/>
          </a:bodyPr>
          <a:lstStyle/>
          <a:p>
            <a:r>
              <a:rPr lang="bg-BG" sz="2800" dirty="0" smtClean="0"/>
              <a:t>Патогенеза</a:t>
            </a:r>
            <a:endParaRPr lang="bg-BG"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1002597"/>
              </p:ext>
            </p:extLst>
          </p:nvPr>
        </p:nvGraphicFramePr>
        <p:xfrm>
          <a:off x="548720" y="188640"/>
          <a:ext cx="841576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Down Arrow 4"/>
          <p:cNvSpPr/>
          <p:nvPr/>
        </p:nvSpPr>
        <p:spPr>
          <a:xfrm>
            <a:off x="4368775" y="2708921"/>
            <a:ext cx="484632" cy="11312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Left-Right Arrow 5"/>
          <p:cNvSpPr/>
          <p:nvPr/>
        </p:nvSpPr>
        <p:spPr>
          <a:xfrm>
            <a:off x="2987824" y="3032199"/>
            <a:ext cx="2952328"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231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endParaRPr lang="bg-BG" smtClean="0"/>
          </a:p>
        </p:txBody>
      </p:sp>
      <p:pic>
        <p:nvPicPr>
          <p:cNvPr id="32770" name="Picture 2" descr="http://www.elsevier.pt/imatges/320/320v20n03/grande/320v20n03-90304253fig1.jpg"/>
          <p:cNvPicPr>
            <a:picLocks noChangeAspect="1" noChangeArrowheads="1"/>
          </p:cNvPicPr>
          <p:nvPr/>
        </p:nvPicPr>
        <p:blipFill>
          <a:blip r:embed="rId3"/>
          <a:srcRect/>
          <a:stretch>
            <a:fillRect/>
          </a:stretch>
        </p:blipFill>
        <p:spPr bwMode="auto">
          <a:xfrm>
            <a:off x="1773238" y="1700213"/>
            <a:ext cx="5286375" cy="3743325"/>
          </a:xfrm>
          <a:prstGeom prst="rect">
            <a:avLst/>
          </a:prstGeom>
          <a:noFill/>
          <a:ln w="9525">
            <a:noFill/>
            <a:miter lim="800000"/>
            <a:headEnd/>
            <a:tailEnd/>
          </a:ln>
        </p:spPr>
      </p:pic>
    </p:spTree>
    <p:extLst>
      <p:ext uri="{BB962C8B-B14F-4D97-AF65-F5344CB8AC3E}">
        <p14:creationId xmlns:p14="http://schemas.microsoft.com/office/powerpoint/2010/main" val="290822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Случай 1</a:t>
            </a:r>
            <a:endParaRPr lang="bg-BG" dirty="0"/>
          </a:p>
        </p:txBody>
      </p:sp>
      <p:sp>
        <p:nvSpPr>
          <p:cNvPr id="3" name="Content Placeholder 2"/>
          <p:cNvSpPr>
            <a:spLocks noGrp="1"/>
          </p:cNvSpPr>
          <p:nvPr>
            <p:ph idx="1"/>
          </p:nvPr>
        </p:nvSpPr>
        <p:spPr/>
        <p:txBody>
          <a:bodyPr>
            <a:normAutofit fontScale="85000" lnSpcReduction="10000"/>
          </a:bodyPr>
          <a:lstStyle/>
          <a:p>
            <a:r>
              <a:rPr lang="bg-BG" dirty="0" smtClean="0"/>
              <a:t>19г. студент с оплаквания от разтрисане, кашлица  и болки в гърлото в продължение на 4 седмици.</a:t>
            </a:r>
          </a:p>
          <a:p>
            <a:r>
              <a:rPr lang="bg-BG" dirty="0" smtClean="0"/>
              <a:t>Предписан макролид, лекувал се пълноценно, въпреки повръщането и диарията като странични реакции  от лечението</a:t>
            </a:r>
          </a:p>
          <a:p>
            <a:r>
              <a:rPr lang="bg-BG" dirty="0" smtClean="0"/>
              <a:t>Персистира суфебрилна температура и непродуктивна кашлица. 1 седмица след началото на болестта – промяна в гласа, станал дрезгав </a:t>
            </a:r>
          </a:p>
          <a:p>
            <a:r>
              <a:rPr lang="bg-BG" dirty="0" smtClean="0"/>
              <a:t>Отрича главоболие, коремна болка, загуба на тегло нощни изпотявания</a:t>
            </a:r>
          </a:p>
          <a:p>
            <a:r>
              <a:rPr lang="bg-BG" dirty="0" smtClean="0"/>
              <a:t>Апендектомия в миналото</a:t>
            </a:r>
          </a:p>
          <a:p>
            <a:endParaRPr lang="bg-BG" dirty="0"/>
          </a:p>
        </p:txBody>
      </p:sp>
    </p:spTree>
    <p:extLst>
      <p:ext uri="{BB962C8B-B14F-4D97-AF65-F5344CB8AC3E}">
        <p14:creationId xmlns:p14="http://schemas.microsoft.com/office/powerpoint/2010/main" val="15126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bg-BG" smtClean="0"/>
          </a:p>
        </p:txBody>
      </p:sp>
      <p:pic>
        <p:nvPicPr>
          <p:cNvPr id="38914" name="Picture 2" descr="http://img.medscape.com/fullsize/migrated/editorial/journalcme/2007/7076/7076.fig4.jpg"/>
          <p:cNvPicPr>
            <a:picLocks noChangeAspect="1" noChangeArrowheads="1"/>
          </p:cNvPicPr>
          <p:nvPr/>
        </p:nvPicPr>
        <p:blipFill>
          <a:blip r:embed="rId3"/>
          <a:srcRect/>
          <a:stretch>
            <a:fillRect/>
          </a:stretch>
        </p:blipFill>
        <p:spPr bwMode="auto">
          <a:xfrm>
            <a:off x="251520" y="188640"/>
            <a:ext cx="5400600" cy="6846092"/>
          </a:xfrm>
          <a:prstGeom prst="rect">
            <a:avLst/>
          </a:prstGeom>
          <a:noFill/>
          <a:ln w="9525">
            <a:noFill/>
            <a:miter lim="800000"/>
            <a:headEnd/>
            <a:tailEnd/>
          </a:ln>
        </p:spPr>
      </p:pic>
      <p:sp>
        <p:nvSpPr>
          <p:cNvPr id="2" name="Rounded Rectangle 1"/>
          <p:cNvSpPr/>
          <p:nvPr/>
        </p:nvSpPr>
        <p:spPr>
          <a:xfrm>
            <a:off x="5868144" y="476672"/>
            <a:ext cx="2664296" cy="5688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dirty="0" smtClean="0"/>
              <a:t>Нозокомиална пневмония в ляво – полимикробна етиология.</a:t>
            </a:r>
          </a:p>
          <a:p>
            <a:pPr algn="ctr"/>
            <a:r>
              <a:rPr lang="bg-BG" sz="2400" dirty="0" smtClean="0"/>
              <a:t>Пациент с  колектомия</a:t>
            </a:r>
            <a:endParaRPr lang="bg-BG" sz="2400" dirty="0"/>
          </a:p>
        </p:txBody>
      </p:sp>
    </p:spTree>
    <p:extLst>
      <p:ext uri="{BB962C8B-B14F-4D97-AF65-F5344CB8AC3E}">
        <p14:creationId xmlns:p14="http://schemas.microsoft.com/office/powerpoint/2010/main" val="388956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endParaRPr lang="bg-BG" smtClean="0"/>
          </a:p>
        </p:txBody>
      </p:sp>
      <p:pic>
        <p:nvPicPr>
          <p:cNvPr id="40962" name="Picture 2" descr="http://image.slidesharecdn.com/healthcareassociatedinfectionsandeskapepathogens-150316162408-conversion-gate01/95/healthcare-associated-infections-and-eskape-pathogens-10-638.jpg?cb=1426523162"/>
          <p:cNvPicPr>
            <a:picLocks noChangeAspect="1" noChangeArrowheads="1"/>
          </p:cNvPicPr>
          <p:nvPr/>
        </p:nvPicPr>
        <p:blipFill>
          <a:blip r:embed="rId2"/>
          <a:srcRect/>
          <a:stretch>
            <a:fillRect/>
          </a:stretch>
        </p:blipFill>
        <p:spPr bwMode="auto">
          <a:xfrm>
            <a:off x="179512" y="188640"/>
            <a:ext cx="8784976" cy="6601661"/>
          </a:xfrm>
          <a:prstGeom prst="rect">
            <a:avLst/>
          </a:prstGeom>
          <a:noFill/>
          <a:ln w="9525">
            <a:noFill/>
            <a:miter lim="800000"/>
            <a:headEnd/>
            <a:tailEnd/>
          </a:ln>
        </p:spPr>
      </p:pic>
    </p:spTree>
    <p:extLst>
      <p:ext uri="{BB962C8B-B14F-4D97-AF65-F5344CB8AC3E}">
        <p14:creationId xmlns:p14="http://schemas.microsoft.com/office/powerpoint/2010/main" val="166380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3475016" y="4365104"/>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Flowchart: Document 11"/>
          <p:cNvSpPr/>
          <p:nvPr/>
        </p:nvSpPr>
        <p:spPr>
          <a:xfrm>
            <a:off x="126136" y="1340768"/>
            <a:ext cx="9017864" cy="5616624"/>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2400" dirty="0" smtClean="0">
                <a:solidFill>
                  <a:schemeClr val="tx1"/>
                </a:solidFill>
              </a:rPr>
              <a:t>76 г. мъж с деменция и ХОББ развива масивен епистаксис</a:t>
            </a:r>
          </a:p>
          <a:p>
            <a:r>
              <a:rPr lang="bg-BG" sz="2400" dirty="0" smtClean="0">
                <a:solidFill>
                  <a:schemeClr val="tx1"/>
                </a:solidFill>
              </a:rPr>
              <a:t>Приет е в ИО за интубация и протекция на ДП</a:t>
            </a:r>
          </a:p>
          <a:p>
            <a:r>
              <a:rPr lang="bg-BG" sz="2400" dirty="0" smtClean="0">
                <a:solidFill>
                  <a:schemeClr val="tx1"/>
                </a:solidFill>
              </a:rPr>
              <a:t>Не е лекуван с АБ преди това</a:t>
            </a:r>
          </a:p>
          <a:p>
            <a:r>
              <a:rPr lang="bg-BG" sz="2400" dirty="0" smtClean="0">
                <a:solidFill>
                  <a:schemeClr val="tx1"/>
                </a:solidFill>
              </a:rPr>
              <a:t>На 4-ти ден от хоспитализацията развива Т 38,4С, хипотензия и инфилтрат</a:t>
            </a:r>
            <a:endParaRPr lang="bg-BG" sz="2400" dirty="0">
              <a:solidFill>
                <a:schemeClr val="tx1"/>
              </a:solidFill>
            </a:endParaRPr>
          </a:p>
        </p:txBody>
      </p:sp>
      <p:pic>
        <p:nvPicPr>
          <p:cNvPr id="4" name="Picture 4" descr="http://img.medscape.com/slide/migrated/editorial/cmecircle/2003/2556/images/kollef-case-study/slide02.gif"/>
          <p:cNvPicPr>
            <a:picLocks noGrp="1" noChangeAspect="1" noChangeArrowheads="1"/>
          </p:cNvPicPr>
          <p:nvPr>
            <p:ph idx="1"/>
          </p:nvPr>
        </p:nvPicPr>
        <p:blipFill>
          <a:blip r:embed="rId2"/>
          <a:srcRect/>
          <a:stretch>
            <a:fillRect/>
          </a:stretch>
        </p:blipFill>
        <p:spPr bwMode="auto">
          <a:xfrm>
            <a:off x="467544" y="703183"/>
            <a:ext cx="8039004" cy="6038185"/>
          </a:xfrm>
          <a:prstGeom prst="rect">
            <a:avLst/>
          </a:prstGeom>
          <a:noFill/>
          <a:ln w="9525">
            <a:noFill/>
            <a:miter lim="800000"/>
            <a:headEnd/>
            <a:tailEnd/>
          </a:ln>
        </p:spPr>
      </p:pic>
      <p:sp>
        <p:nvSpPr>
          <p:cNvPr id="2" name="Rectangle 1"/>
          <p:cNvSpPr/>
          <p:nvPr/>
        </p:nvSpPr>
        <p:spPr>
          <a:xfrm>
            <a:off x="1763688" y="6237312"/>
            <a:ext cx="53285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a:t>
            </a:r>
            <a:r>
              <a:rPr lang="bg-BG" dirty="0" smtClean="0"/>
              <a:t> на 4-ти ден от хоспитализацията</a:t>
            </a:r>
            <a:endParaRPr lang="bg-BG" dirty="0"/>
          </a:p>
        </p:txBody>
      </p:sp>
    </p:spTree>
    <p:extLst>
      <p:ext uri="{BB962C8B-B14F-4D97-AF65-F5344CB8AC3E}">
        <p14:creationId xmlns:p14="http://schemas.microsoft.com/office/powerpoint/2010/main" val="145983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143000"/>
          </a:xfrm>
        </p:spPr>
        <p:txBody>
          <a:bodyPr/>
          <a:lstStyle/>
          <a:p>
            <a:r>
              <a:rPr lang="bg-BG" sz="3200" b="1" dirty="0" smtClean="0"/>
              <a:t>Аспирационна пневмония</a:t>
            </a:r>
            <a:endParaRPr lang="bg-BG" sz="3200" b="1" dirty="0"/>
          </a:p>
        </p:txBody>
      </p:sp>
      <p:sp>
        <p:nvSpPr>
          <p:cNvPr id="3" name="Content Placeholder 2"/>
          <p:cNvSpPr>
            <a:spLocks noGrp="1"/>
          </p:cNvSpPr>
          <p:nvPr>
            <p:ph idx="1"/>
          </p:nvPr>
        </p:nvSpPr>
        <p:spPr>
          <a:xfrm>
            <a:off x="395536" y="2564904"/>
            <a:ext cx="8229600" cy="2664296"/>
          </a:xfrm>
        </p:spPr>
        <p:txBody>
          <a:bodyPr/>
          <a:lstStyle/>
          <a:p>
            <a:pPr marL="0" indent="0">
              <a:buNone/>
            </a:pPr>
            <a:r>
              <a:rPr lang="bg-BG" dirty="0" smtClean="0"/>
              <a:t>Определение</a:t>
            </a:r>
          </a:p>
          <a:p>
            <a:r>
              <a:rPr lang="bg-BG" dirty="0" smtClean="0"/>
              <a:t>Пневмония, която се появява вследствие на аспирация на екзогенен материал или ендогенни секрети в долните дихателни пътища.</a:t>
            </a:r>
            <a:endParaRPr lang="en-US" dirty="0"/>
          </a:p>
        </p:txBody>
      </p:sp>
    </p:spTree>
    <p:extLst>
      <p:ext uri="{BB962C8B-B14F-4D97-AF65-F5344CB8AC3E}">
        <p14:creationId xmlns:p14="http://schemas.microsoft.com/office/powerpoint/2010/main" val="92789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67544" y="548680"/>
            <a:ext cx="8229600" cy="1143000"/>
          </a:xfrm>
        </p:spPr>
        <p:txBody>
          <a:bodyPr/>
          <a:lstStyle/>
          <a:p>
            <a:r>
              <a:rPr lang="bg-BG" sz="3200" b="1" dirty="0" smtClean="0"/>
              <a:t>Епидемиология. Рискови фактори</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anose="020B0604020202020204" pitchFamily="34" charset="0"/>
              <a:buChar char="•"/>
              <a:defRPr/>
            </a:pPr>
            <a:r>
              <a:rPr lang="bg-BG" dirty="0" smtClean="0"/>
              <a:t>Най-честата причина за смърт при пациенти с дисфагия поради  неврологични заболявания</a:t>
            </a:r>
          </a:p>
          <a:p>
            <a:pPr fontAlgn="auto">
              <a:spcAft>
                <a:spcPts val="0"/>
              </a:spcAft>
              <a:buFont typeface="Arial" panose="020B0604020202020204" pitchFamily="34" charset="0"/>
              <a:buChar char="•"/>
              <a:defRPr/>
            </a:pPr>
            <a:r>
              <a:rPr lang="bg-BG" dirty="0" smtClean="0"/>
              <a:t>5-15% от случаите на ППО</a:t>
            </a:r>
          </a:p>
          <a:p>
            <a:pPr fontAlgn="auto">
              <a:spcAft>
                <a:spcPts val="0"/>
              </a:spcAft>
              <a:buFont typeface="Arial" panose="020B0604020202020204" pitchFamily="34" charset="0"/>
              <a:buChar char="•"/>
              <a:defRPr/>
            </a:pPr>
            <a:r>
              <a:rPr lang="bg-BG" dirty="0" smtClean="0"/>
              <a:t>18% в хосписи</a:t>
            </a:r>
          </a:p>
          <a:p>
            <a:pPr fontAlgn="auto">
              <a:spcAft>
                <a:spcPts val="0"/>
              </a:spcAft>
              <a:buFont typeface="Arial" panose="020B0604020202020204" pitchFamily="34" charset="0"/>
              <a:buChar char="•"/>
              <a:defRPr/>
            </a:pPr>
            <a:r>
              <a:rPr lang="bg-BG" dirty="0" smtClean="0"/>
              <a:t>10% всред пациенти със свръхдоза</a:t>
            </a:r>
          </a:p>
          <a:p>
            <a:pPr fontAlgn="auto">
              <a:spcAft>
                <a:spcPts val="0"/>
              </a:spcAft>
              <a:buFont typeface="Arial" panose="020B0604020202020204" pitchFamily="34" charset="0"/>
              <a:buChar char="•"/>
              <a:defRPr/>
            </a:pPr>
            <a:r>
              <a:rPr lang="bg-BG" dirty="0" smtClean="0"/>
              <a:t>1/3000 операции с обща анестезия</a:t>
            </a:r>
          </a:p>
          <a:p>
            <a:pPr fontAlgn="auto">
              <a:spcAft>
                <a:spcPts val="0"/>
              </a:spcAft>
              <a:buFont typeface="Arial" panose="020B0604020202020204" pitchFamily="34" charset="0"/>
              <a:buChar char="•"/>
              <a:defRPr/>
            </a:pPr>
            <a:r>
              <a:rPr lang="bg-BG" dirty="0" smtClean="0"/>
              <a:t>10% - 30% от смъртността, асоциирана с анестезия</a:t>
            </a:r>
          </a:p>
          <a:p>
            <a:pPr fontAlgn="auto">
              <a:spcAft>
                <a:spcPts val="0"/>
              </a:spcAft>
              <a:buFont typeface="Arial" panose="020B0604020202020204" pitchFamily="34" charset="0"/>
              <a:buChar char="•"/>
              <a:defRPr/>
            </a:pPr>
            <a:endParaRPr lang="bg-BG" dirty="0"/>
          </a:p>
        </p:txBody>
      </p:sp>
    </p:spTree>
    <p:extLst>
      <p:ext uri="{BB962C8B-B14F-4D97-AF65-F5344CB8AC3E}">
        <p14:creationId xmlns:p14="http://schemas.microsoft.com/office/powerpoint/2010/main" val="327326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lstStyle/>
          <a:p>
            <a:r>
              <a:rPr lang="bg-BG" sz="3200" b="1" dirty="0"/>
              <a:t>Епидемиология. Рискови фактори</a:t>
            </a:r>
            <a:endParaRPr lang="bg-BG" sz="3200" dirty="0"/>
          </a:p>
        </p:txBody>
      </p:sp>
      <p:sp>
        <p:nvSpPr>
          <p:cNvPr id="3" name="Content Placeholder 2"/>
          <p:cNvSpPr>
            <a:spLocks noGrp="1"/>
          </p:cNvSpPr>
          <p:nvPr>
            <p:ph idx="1"/>
          </p:nvPr>
        </p:nvSpPr>
        <p:spPr>
          <a:xfrm>
            <a:off x="323528" y="2492896"/>
            <a:ext cx="8229600" cy="3124944"/>
          </a:xfrm>
        </p:spPr>
        <p:txBody>
          <a:bodyPr/>
          <a:lstStyle/>
          <a:p>
            <a:r>
              <a:rPr lang="bg-BG" dirty="0" smtClean="0"/>
              <a:t>Епилепсия</a:t>
            </a:r>
          </a:p>
          <a:p>
            <a:r>
              <a:rPr lang="bg-BG" dirty="0"/>
              <a:t>А</a:t>
            </a:r>
            <a:r>
              <a:rPr lang="bg-BG" dirty="0" smtClean="0"/>
              <a:t>лкохолна </a:t>
            </a:r>
            <a:r>
              <a:rPr lang="bg-BG" dirty="0"/>
              <a:t>или лекарствена </a:t>
            </a:r>
            <a:r>
              <a:rPr lang="bg-BG" dirty="0" smtClean="0"/>
              <a:t>интоксикация</a:t>
            </a:r>
          </a:p>
          <a:p>
            <a:r>
              <a:rPr lang="bg-BG" dirty="0" smtClean="0"/>
              <a:t>Нарушен </a:t>
            </a:r>
            <a:r>
              <a:rPr lang="bg-BG" dirty="0"/>
              <a:t>рефлекс на гълтане след мозъчен </a:t>
            </a:r>
            <a:r>
              <a:rPr lang="bg-BG" dirty="0" smtClean="0"/>
              <a:t>инсулт</a:t>
            </a:r>
          </a:p>
          <a:p>
            <a:r>
              <a:rPr lang="bg-BG" dirty="0" smtClean="0"/>
              <a:t>Атеросклероза</a:t>
            </a:r>
          </a:p>
          <a:p>
            <a:endParaRPr lang="bg-BG" dirty="0"/>
          </a:p>
        </p:txBody>
      </p:sp>
    </p:spTree>
    <p:extLst>
      <p:ext uri="{BB962C8B-B14F-4D97-AF65-F5344CB8AC3E}">
        <p14:creationId xmlns:p14="http://schemas.microsoft.com/office/powerpoint/2010/main" val="190720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95536" y="764704"/>
            <a:ext cx="8229600" cy="1143000"/>
          </a:xfrm>
        </p:spPr>
        <p:txBody>
          <a:bodyPr/>
          <a:lstStyle/>
          <a:p>
            <a:r>
              <a:rPr lang="bg-BG" sz="3200" dirty="0" smtClean="0"/>
              <a:t>Патофизиология</a:t>
            </a:r>
          </a:p>
        </p:txBody>
      </p:sp>
      <p:sp>
        <p:nvSpPr>
          <p:cNvPr id="60418" name="Content Placeholder 2"/>
          <p:cNvSpPr>
            <a:spLocks noGrp="1"/>
          </p:cNvSpPr>
          <p:nvPr>
            <p:ph idx="1"/>
          </p:nvPr>
        </p:nvSpPr>
        <p:spPr>
          <a:xfrm>
            <a:off x="1259632" y="2132857"/>
            <a:ext cx="6275387" cy="2808312"/>
          </a:xfrm>
        </p:spPr>
        <p:txBody>
          <a:bodyPr/>
          <a:lstStyle/>
          <a:p>
            <a:r>
              <a:rPr lang="bg-BG" sz="2400" dirty="0" smtClean="0"/>
              <a:t>Аспирация на </a:t>
            </a:r>
            <a:r>
              <a:rPr lang="bg-BG" sz="2400" i="1" dirty="0" smtClean="0"/>
              <a:t>екзогенен</a:t>
            </a:r>
            <a:r>
              <a:rPr lang="bg-BG" sz="2400" dirty="0" smtClean="0"/>
              <a:t> материал или </a:t>
            </a:r>
            <a:r>
              <a:rPr lang="bg-BG" sz="2400" i="1" dirty="0" smtClean="0"/>
              <a:t>ендогенни</a:t>
            </a:r>
            <a:r>
              <a:rPr lang="bg-BG" sz="2400" dirty="0" smtClean="0"/>
              <a:t> секрети в долните дихателни пътища.</a:t>
            </a:r>
          </a:p>
          <a:p>
            <a:r>
              <a:rPr lang="bg-BG" sz="2400" dirty="0" smtClean="0"/>
              <a:t>Аспирация на септичен материал от стомашно съдържимо</a:t>
            </a:r>
          </a:p>
          <a:p>
            <a:r>
              <a:rPr lang="bg-BG" sz="2400" dirty="0" smtClean="0"/>
              <a:t>Аспирация на колонизиран орофарингеален материал</a:t>
            </a:r>
          </a:p>
          <a:p>
            <a:endParaRPr lang="bg-BG" sz="2400" dirty="0" smtClean="0"/>
          </a:p>
          <a:p>
            <a:endParaRPr lang="bg-BG" sz="2400" dirty="0" smtClean="0"/>
          </a:p>
        </p:txBody>
      </p:sp>
    </p:spTree>
    <p:extLst>
      <p:ext uri="{BB962C8B-B14F-4D97-AF65-F5344CB8AC3E}">
        <p14:creationId xmlns:p14="http://schemas.microsoft.com/office/powerpoint/2010/main" val="6880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r>
              <a:rPr lang="bg-BG" sz="3200" i="1" dirty="0"/>
              <a:t>Клинични </a:t>
            </a:r>
            <a:r>
              <a:rPr lang="bg-BG" sz="3200" i="1" dirty="0" smtClean="0"/>
              <a:t>признаци</a:t>
            </a:r>
            <a:br>
              <a:rPr lang="bg-BG" sz="3200" i="1" dirty="0" smtClean="0"/>
            </a:br>
            <a:r>
              <a:rPr lang="bg-BG" sz="3200" dirty="0" smtClean="0"/>
              <a:t>Три </a:t>
            </a:r>
            <a:r>
              <a:rPr lang="bg-BG" sz="3200" dirty="0"/>
              <a:t>синдрома </a:t>
            </a:r>
          </a:p>
        </p:txBody>
      </p:sp>
      <p:sp>
        <p:nvSpPr>
          <p:cNvPr id="3" name="Content Placeholder 2"/>
          <p:cNvSpPr>
            <a:spLocks noGrp="1"/>
          </p:cNvSpPr>
          <p:nvPr>
            <p:ph idx="1"/>
          </p:nvPr>
        </p:nvSpPr>
        <p:spPr>
          <a:xfrm>
            <a:off x="395536" y="2276872"/>
            <a:ext cx="8229600" cy="3340968"/>
          </a:xfrm>
        </p:spPr>
        <p:txBody>
          <a:bodyPr/>
          <a:lstStyle/>
          <a:p>
            <a:pPr marL="0" indent="0">
              <a:buNone/>
            </a:pPr>
            <a:r>
              <a:rPr lang="bg-BG" sz="2800" dirty="0" smtClean="0"/>
              <a:t>1. </a:t>
            </a:r>
            <a:r>
              <a:rPr lang="bg-BG" sz="2800" i="1" dirty="0" smtClean="0"/>
              <a:t>Химична пневмония </a:t>
            </a:r>
            <a:r>
              <a:rPr lang="bg-BG" sz="2800" dirty="0" smtClean="0"/>
              <a:t>- аспирация </a:t>
            </a:r>
            <a:r>
              <a:rPr lang="bg-BG" sz="2800" dirty="0"/>
              <a:t>на токсични субстанции към долни дихателни пътища при отсъствието на бактериална </a:t>
            </a:r>
            <a:r>
              <a:rPr lang="bg-BG" sz="2800" dirty="0" smtClean="0"/>
              <a:t>инфекция</a:t>
            </a:r>
          </a:p>
          <a:p>
            <a:pPr marL="0" indent="0">
              <a:buNone/>
            </a:pPr>
            <a:r>
              <a:rPr lang="bg-BG" sz="2800" dirty="0" smtClean="0"/>
              <a:t>2. </a:t>
            </a:r>
            <a:r>
              <a:rPr lang="bg-BG" sz="2800" i="1" dirty="0" smtClean="0"/>
              <a:t>Бактериална </a:t>
            </a:r>
            <a:r>
              <a:rPr lang="bg-BG" sz="2800" i="1" dirty="0"/>
              <a:t>инфекция </a:t>
            </a:r>
            <a:r>
              <a:rPr lang="bg-BG" sz="2800" dirty="0"/>
              <a:t>– аспирация на </a:t>
            </a:r>
            <a:r>
              <a:rPr lang="bg-BG" sz="2800" dirty="0" smtClean="0"/>
              <a:t>бактерии, </a:t>
            </a:r>
            <a:r>
              <a:rPr lang="bg-BG" sz="2800" dirty="0"/>
              <a:t>които нормално съществуват в </a:t>
            </a:r>
            <a:r>
              <a:rPr lang="bg-BG" sz="2800" dirty="0" smtClean="0"/>
              <a:t>горни дихателни пътища </a:t>
            </a:r>
            <a:r>
              <a:rPr lang="bg-BG" sz="2800" dirty="0"/>
              <a:t>или в </a:t>
            </a:r>
            <a:r>
              <a:rPr lang="bg-BG" sz="2800" dirty="0" smtClean="0"/>
              <a:t>стомаха</a:t>
            </a:r>
          </a:p>
          <a:p>
            <a:pPr marL="0" indent="0">
              <a:buNone/>
            </a:pPr>
            <a:r>
              <a:rPr lang="bg-BG" sz="2800" dirty="0" smtClean="0"/>
              <a:t>3. </a:t>
            </a:r>
            <a:r>
              <a:rPr lang="bg-BG" sz="2800" i="1" dirty="0" smtClean="0"/>
              <a:t>Механична </a:t>
            </a:r>
            <a:r>
              <a:rPr lang="bg-BG" sz="2800" i="1" dirty="0"/>
              <a:t>обструкция </a:t>
            </a:r>
            <a:endParaRPr lang="bg-BG" sz="2800" i="1" dirty="0" smtClean="0"/>
          </a:p>
          <a:p>
            <a:endParaRPr lang="bg-BG" sz="2800" dirty="0"/>
          </a:p>
        </p:txBody>
      </p:sp>
    </p:spTree>
    <p:extLst>
      <p:ext uri="{BB962C8B-B14F-4D97-AF65-F5344CB8AC3E}">
        <p14:creationId xmlns:p14="http://schemas.microsoft.com/office/powerpoint/2010/main" val="114011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3200" b="1" dirty="0"/>
              <a:t>Химична </a:t>
            </a:r>
            <a:r>
              <a:rPr lang="bg-BG" sz="3200" b="1" dirty="0" smtClean="0"/>
              <a:t>пневмония/болест на</a:t>
            </a:r>
            <a:r>
              <a:rPr lang="en-US" sz="3200" b="1" dirty="0" smtClean="0"/>
              <a:t> Mendelson</a:t>
            </a:r>
            <a:r>
              <a:rPr lang="bg-BG" sz="3200" b="1" dirty="0" smtClean="0"/>
              <a:t> </a:t>
            </a:r>
            <a:endParaRPr lang="bg-BG" sz="3200" b="1" dirty="0"/>
          </a:p>
        </p:txBody>
      </p:sp>
      <p:sp>
        <p:nvSpPr>
          <p:cNvPr id="3" name="Content Placeholder 2"/>
          <p:cNvSpPr>
            <a:spLocks noGrp="1"/>
          </p:cNvSpPr>
          <p:nvPr>
            <p:ph idx="1"/>
          </p:nvPr>
        </p:nvSpPr>
        <p:spPr>
          <a:xfrm>
            <a:off x="467544" y="1844824"/>
            <a:ext cx="8229600" cy="3196952"/>
          </a:xfrm>
        </p:spPr>
        <p:txBody>
          <a:bodyPr/>
          <a:lstStyle/>
          <a:p>
            <a:r>
              <a:rPr lang="bg-BG" sz="2800" dirty="0" smtClean="0"/>
              <a:t>Химично </a:t>
            </a:r>
            <a:r>
              <a:rPr lang="bg-BG" sz="2800" dirty="0"/>
              <a:t>изгаряне на трахеобронхиалното дърво, причиняващо интензивна паренхимна възпалителна реакция с освобождаване на инфламаторни медиатори</a:t>
            </a:r>
            <a:r>
              <a:rPr lang="bg-BG" sz="2800" dirty="0" smtClean="0"/>
              <a:t>.</a:t>
            </a:r>
            <a:endParaRPr lang="en-US" sz="2800" dirty="0" smtClean="0"/>
          </a:p>
          <a:p>
            <a:r>
              <a:rPr lang="bg-BG" sz="2800" dirty="0" smtClean="0"/>
              <a:t>Аспирация на стерилно стомашно съдържимо – причинява химичен пневмонит</a:t>
            </a:r>
          </a:p>
        </p:txBody>
      </p:sp>
    </p:spTree>
    <p:extLst>
      <p:ext uri="{BB962C8B-B14F-4D97-AF65-F5344CB8AC3E}">
        <p14:creationId xmlns:p14="http://schemas.microsoft.com/office/powerpoint/2010/main" val="56926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lstStyle/>
          <a:p>
            <a:r>
              <a:rPr lang="bg-BG" sz="2800" dirty="0"/>
              <a:t>Клинични </a:t>
            </a:r>
            <a:r>
              <a:rPr lang="bg-BG" sz="2800" dirty="0" smtClean="0"/>
              <a:t>белези </a:t>
            </a:r>
            <a:br>
              <a:rPr lang="bg-BG" sz="2800" dirty="0" smtClean="0"/>
            </a:br>
            <a:r>
              <a:rPr lang="bg-BG" sz="2800" b="1" dirty="0" smtClean="0"/>
              <a:t>Химична </a:t>
            </a:r>
            <a:r>
              <a:rPr lang="bg-BG" sz="2800" b="1" dirty="0"/>
              <a:t>пневмония/болест на</a:t>
            </a:r>
            <a:r>
              <a:rPr lang="en-US" sz="2800" b="1" dirty="0"/>
              <a:t> Mendelson</a:t>
            </a:r>
            <a:r>
              <a:rPr lang="bg-BG" sz="2800" b="1" dirty="0"/>
              <a:t> </a:t>
            </a:r>
            <a:r>
              <a:rPr lang="bg-BG" sz="2800" dirty="0" smtClean="0"/>
              <a:t> </a:t>
            </a:r>
            <a:r>
              <a:rPr lang="bg-BG" sz="2800" dirty="0"/>
              <a:t/>
            </a:r>
            <a:br>
              <a:rPr lang="bg-BG" sz="2800" dirty="0"/>
            </a:br>
            <a:endParaRPr lang="bg-BG" sz="2800" dirty="0"/>
          </a:p>
        </p:txBody>
      </p:sp>
      <p:sp>
        <p:nvSpPr>
          <p:cNvPr id="3" name="Content Placeholder 2"/>
          <p:cNvSpPr>
            <a:spLocks noGrp="1"/>
          </p:cNvSpPr>
          <p:nvPr>
            <p:ph idx="1"/>
          </p:nvPr>
        </p:nvSpPr>
        <p:spPr>
          <a:xfrm>
            <a:off x="467544" y="1844824"/>
            <a:ext cx="8229600" cy="3773016"/>
          </a:xfrm>
        </p:spPr>
        <p:txBody>
          <a:bodyPr/>
          <a:lstStyle/>
          <a:p>
            <a:r>
              <a:rPr lang="bg-BG" dirty="0" smtClean="0"/>
              <a:t>бърза </a:t>
            </a:r>
            <a:r>
              <a:rPr lang="bg-BG" dirty="0"/>
              <a:t>прогресия </a:t>
            </a:r>
            <a:r>
              <a:rPr lang="bg-BG" dirty="0" smtClean="0"/>
              <a:t> </a:t>
            </a:r>
          </a:p>
          <a:p>
            <a:r>
              <a:rPr lang="bg-BG" dirty="0" smtClean="0"/>
              <a:t>задух</a:t>
            </a:r>
          </a:p>
          <a:p>
            <a:r>
              <a:rPr lang="bg-BG" dirty="0" smtClean="0"/>
              <a:t>хипоксемия </a:t>
            </a:r>
          </a:p>
          <a:p>
            <a:r>
              <a:rPr lang="bg-BG" dirty="0" smtClean="0"/>
              <a:t>дифузни </a:t>
            </a:r>
            <a:r>
              <a:rPr lang="bg-BG" dirty="0"/>
              <a:t>белодробни </a:t>
            </a:r>
            <a:r>
              <a:rPr lang="bg-BG" dirty="0" smtClean="0"/>
              <a:t>инфилтрати</a:t>
            </a:r>
          </a:p>
          <a:p>
            <a:r>
              <a:rPr lang="bg-BG" dirty="0" smtClean="0"/>
              <a:t>остър </a:t>
            </a:r>
            <a:r>
              <a:rPr lang="bg-BG" dirty="0"/>
              <a:t>респираторен дистрес </a:t>
            </a:r>
            <a:r>
              <a:rPr lang="bg-BG" dirty="0" smtClean="0"/>
              <a:t>синдром </a:t>
            </a:r>
            <a:r>
              <a:rPr lang="en-US" dirty="0" smtClean="0"/>
              <a:t>(ARDS)</a:t>
            </a:r>
            <a:endParaRPr lang="bg-BG" dirty="0"/>
          </a:p>
        </p:txBody>
      </p:sp>
    </p:spTree>
    <p:extLst>
      <p:ext uri="{BB962C8B-B14F-4D97-AF65-F5344CB8AC3E}">
        <p14:creationId xmlns:p14="http://schemas.microsoft.com/office/powerpoint/2010/main" val="37516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normAutofit fontScale="92500" lnSpcReduction="10000"/>
          </a:bodyPr>
          <a:lstStyle/>
          <a:p>
            <a:r>
              <a:rPr lang="bg-BG" dirty="0" smtClean="0"/>
              <a:t>Физикално: Т 38,6; Р – 78; ДЧ – 22; АН 120/60</a:t>
            </a:r>
          </a:p>
          <a:p>
            <a:r>
              <a:rPr lang="bg-BG" dirty="0" smtClean="0"/>
              <a:t>Добро общо състояние</a:t>
            </a:r>
          </a:p>
          <a:p>
            <a:r>
              <a:rPr lang="bg-BG" dirty="0" smtClean="0"/>
              <a:t>Лек фарингеален едем</a:t>
            </a:r>
          </a:p>
          <a:p>
            <a:r>
              <a:rPr lang="bg-BG" dirty="0" smtClean="0"/>
              <a:t>Дихателна система- единични влажни хрипове в  дясно</a:t>
            </a:r>
          </a:p>
          <a:p>
            <a:r>
              <a:rPr lang="bg-BG" dirty="0" smtClean="0"/>
              <a:t>ССС – в норма</a:t>
            </a:r>
          </a:p>
          <a:p>
            <a:r>
              <a:rPr lang="bg-BG" dirty="0" smtClean="0"/>
              <a:t>Лаборатория - левкоцити, еритроцити, чернодробни ензими, урея – нормални, урина и ЕКГ норма</a:t>
            </a:r>
            <a:endParaRPr lang="bg-BG" dirty="0"/>
          </a:p>
        </p:txBody>
      </p:sp>
    </p:spTree>
    <p:extLst>
      <p:ext uri="{BB962C8B-B14F-4D97-AF65-F5344CB8AC3E}">
        <p14:creationId xmlns:p14="http://schemas.microsoft.com/office/powerpoint/2010/main" val="409987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lstStyle/>
          <a:p>
            <a:r>
              <a:rPr lang="bg-BG" sz="2800" b="1" dirty="0" smtClean="0"/>
              <a:t>2. Бактериална инфекция – след инхалиране на колонизирано орофарингеално съдържимо </a:t>
            </a:r>
            <a:endParaRPr lang="bg-BG" sz="2800" b="1" dirty="0"/>
          </a:p>
        </p:txBody>
      </p:sp>
      <p:sp>
        <p:nvSpPr>
          <p:cNvPr id="3" name="Content Placeholder 2"/>
          <p:cNvSpPr>
            <a:spLocks noGrp="1"/>
          </p:cNvSpPr>
          <p:nvPr>
            <p:ph idx="1"/>
          </p:nvPr>
        </p:nvSpPr>
        <p:spPr>
          <a:xfrm>
            <a:off x="611560" y="1628800"/>
            <a:ext cx="8229600" cy="4536504"/>
          </a:xfrm>
        </p:spPr>
        <p:txBody>
          <a:bodyPr/>
          <a:lstStyle/>
          <a:p>
            <a:pPr marL="0" indent="0">
              <a:buNone/>
            </a:pPr>
            <a:r>
              <a:rPr lang="bg-BG" sz="2800" i="1" dirty="0" smtClean="0"/>
              <a:t>Етиология</a:t>
            </a:r>
            <a:r>
              <a:rPr lang="bg-BG" sz="2800" dirty="0" smtClean="0"/>
              <a:t> </a:t>
            </a:r>
            <a:endParaRPr lang="en-US" sz="2800" dirty="0" smtClean="0"/>
          </a:p>
          <a:p>
            <a:r>
              <a:rPr lang="bg-BG" sz="2800" dirty="0" smtClean="0"/>
              <a:t>Анаеробни </a:t>
            </a:r>
            <a:r>
              <a:rPr lang="bg-BG" sz="2800" dirty="0"/>
              <a:t>бактерии - </a:t>
            </a:r>
            <a:r>
              <a:rPr lang="bg-BG" sz="2800" i="1" dirty="0"/>
              <a:t>Bacteroides, Peptostreptococcus,</a:t>
            </a:r>
            <a:r>
              <a:rPr lang="bg-BG" sz="2800" dirty="0"/>
              <a:t>  </a:t>
            </a:r>
            <a:r>
              <a:rPr lang="bg-BG" sz="2800" i="1" dirty="0"/>
              <a:t>Fusobacterium</a:t>
            </a:r>
            <a:r>
              <a:rPr lang="bg-BG" sz="2800" dirty="0"/>
              <a:t> </a:t>
            </a:r>
            <a:endParaRPr lang="bg-BG" sz="2800" dirty="0" smtClean="0"/>
          </a:p>
          <a:p>
            <a:r>
              <a:rPr lang="en-US" sz="2800" i="1" dirty="0" smtClean="0"/>
              <a:t>S. pneumoniae</a:t>
            </a:r>
          </a:p>
          <a:p>
            <a:r>
              <a:rPr lang="en-US" sz="2800" i="1" dirty="0" smtClean="0"/>
              <a:t>H. </a:t>
            </a:r>
            <a:r>
              <a:rPr lang="en-US" sz="2800" i="1" dirty="0" err="1" smtClean="0"/>
              <a:t>influenzae</a:t>
            </a:r>
            <a:r>
              <a:rPr lang="bg-BG" sz="2800" i="1" dirty="0" smtClean="0"/>
              <a:t> </a:t>
            </a:r>
          </a:p>
          <a:p>
            <a:r>
              <a:rPr lang="bg-BG" sz="2800" i="1" dirty="0" smtClean="0"/>
              <a:t>Ентерококи</a:t>
            </a:r>
          </a:p>
          <a:p>
            <a:r>
              <a:rPr lang="en-US" sz="2800" i="1" dirty="0" smtClean="0"/>
              <a:t>P aeruginosa</a:t>
            </a:r>
          </a:p>
          <a:p>
            <a:r>
              <a:rPr lang="en-US" sz="2800" i="1" dirty="0" smtClean="0"/>
              <a:t>S. aureus</a:t>
            </a:r>
            <a:endParaRPr lang="bg-BG" sz="2800" i="1" dirty="0"/>
          </a:p>
        </p:txBody>
      </p:sp>
    </p:spTree>
    <p:extLst>
      <p:ext uri="{BB962C8B-B14F-4D97-AF65-F5344CB8AC3E}">
        <p14:creationId xmlns:p14="http://schemas.microsoft.com/office/powerpoint/2010/main" val="360184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3200" dirty="0" smtClean="0"/>
              <a:t>На</a:t>
            </a:r>
            <a:r>
              <a:rPr lang="bg-BG" sz="3200" dirty="0"/>
              <a:t>ч</a:t>
            </a:r>
            <a:r>
              <a:rPr lang="bg-BG" sz="3200" dirty="0" smtClean="0"/>
              <a:t>ини на клинично протичане</a:t>
            </a:r>
            <a:endParaRPr lang="bg-BG" sz="3200" dirty="0"/>
          </a:p>
        </p:txBody>
      </p:sp>
      <p:sp>
        <p:nvSpPr>
          <p:cNvPr id="3" name="Content Placeholder 2"/>
          <p:cNvSpPr>
            <a:spLocks noGrp="1"/>
          </p:cNvSpPr>
          <p:nvPr>
            <p:ph idx="1"/>
          </p:nvPr>
        </p:nvSpPr>
        <p:spPr/>
        <p:txBody>
          <a:bodyPr/>
          <a:lstStyle/>
          <a:p>
            <a:r>
              <a:rPr lang="bg-BG" sz="2800" dirty="0"/>
              <a:t>Драматични симптоми: кашлица, недостиг на въздух, свирене в гърдите, </a:t>
            </a:r>
            <a:r>
              <a:rPr lang="bg-BG" sz="2800" dirty="0" smtClean="0"/>
              <a:t>хипотензия </a:t>
            </a:r>
            <a:r>
              <a:rPr lang="bg-BG" sz="2800" dirty="0"/>
              <a:t>и хипоксемия до </a:t>
            </a:r>
            <a:r>
              <a:rPr lang="en-US" sz="2800" dirty="0" smtClean="0"/>
              <a:t>ARDS</a:t>
            </a:r>
            <a:endParaRPr lang="bg-BG" sz="2800" dirty="0"/>
          </a:p>
          <a:p>
            <a:r>
              <a:rPr lang="bg-BG" sz="2800" dirty="0"/>
              <a:t>Тиха аспирация – само с десатурация и рентгенологични промени</a:t>
            </a:r>
          </a:p>
          <a:p>
            <a:r>
              <a:rPr lang="bg-BG" sz="2800" dirty="0" smtClean="0"/>
              <a:t>Хроничен </a:t>
            </a:r>
            <a:r>
              <a:rPr lang="bg-BG" sz="2800" dirty="0"/>
              <a:t>ход </a:t>
            </a:r>
            <a:r>
              <a:rPr lang="bg-BG" sz="2800" dirty="0" smtClean="0"/>
              <a:t>- със </a:t>
            </a:r>
            <a:r>
              <a:rPr lang="bg-BG" sz="2800" dirty="0"/>
              <a:t>загуба на тегло и анемия  и </a:t>
            </a:r>
            <a:r>
              <a:rPr lang="bg-BG" sz="2800" dirty="0" smtClean="0"/>
              <a:t>усложнения</a:t>
            </a:r>
            <a:r>
              <a:rPr lang="en-US" sz="2800" dirty="0" smtClean="0"/>
              <a:t> –</a:t>
            </a:r>
            <a:r>
              <a:rPr lang="bg-BG" sz="2800" dirty="0" smtClean="0"/>
              <a:t> абсцес</a:t>
            </a:r>
            <a:r>
              <a:rPr lang="en-US" sz="2800" dirty="0"/>
              <a:t>,</a:t>
            </a:r>
            <a:r>
              <a:rPr lang="bg-BG" sz="2800" dirty="0" smtClean="0"/>
              <a:t> </a:t>
            </a:r>
            <a:r>
              <a:rPr lang="bg-BG" sz="2800" dirty="0"/>
              <a:t>некротизираща </a:t>
            </a:r>
            <a:r>
              <a:rPr lang="bg-BG" sz="2800" dirty="0" smtClean="0"/>
              <a:t>пневмония</a:t>
            </a:r>
            <a:r>
              <a:rPr lang="en-US" sz="2800" dirty="0" smtClean="0"/>
              <a:t>,</a:t>
            </a:r>
            <a:r>
              <a:rPr lang="bg-BG" sz="2800" dirty="0" smtClean="0"/>
              <a:t> </a:t>
            </a:r>
            <a:r>
              <a:rPr lang="bg-BG" sz="2800" dirty="0"/>
              <a:t>емпием</a:t>
            </a:r>
          </a:p>
          <a:p>
            <a:endParaRPr lang="bg-BG" sz="2800" dirty="0"/>
          </a:p>
        </p:txBody>
      </p:sp>
    </p:spTree>
    <p:extLst>
      <p:ext uri="{BB962C8B-B14F-4D97-AF65-F5344CB8AC3E}">
        <p14:creationId xmlns:p14="http://schemas.microsoft.com/office/powerpoint/2010/main" val="29090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1143000"/>
          </a:xfrm>
        </p:spPr>
        <p:txBody>
          <a:bodyPr/>
          <a:lstStyle/>
          <a:p>
            <a:r>
              <a:rPr lang="bg-BG" sz="3200" dirty="0" smtClean="0"/>
              <a:t>3. Механична </a:t>
            </a:r>
            <a:r>
              <a:rPr lang="bg-BG" sz="3200" dirty="0"/>
              <a:t>обструкция </a:t>
            </a:r>
          </a:p>
        </p:txBody>
      </p:sp>
      <p:sp>
        <p:nvSpPr>
          <p:cNvPr id="3" name="Content Placeholder 2"/>
          <p:cNvSpPr>
            <a:spLocks noGrp="1"/>
          </p:cNvSpPr>
          <p:nvPr>
            <p:ph idx="1"/>
          </p:nvPr>
        </p:nvSpPr>
        <p:spPr>
          <a:xfrm>
            <a:off x="539552" y="2780928"/>
            <a:ext cx="8229600" cy="2260848"/>
          </a:xfrm>
        </p:spPr>
        <p:txBody>
          <a:bodyPr/>
          <a:lstStyle/>
          <a:p>
            <a:pPr lvl="0"/>
            <a:r>
              <a:rPr lang="bg-BG" sz="2800" dirty="0"/>
              <a:t>при неврологични заболявания, </a:t>
            </a:r>
            <a:endParaRPr lang="bg-BG" sz="2800" dirty="0" smtClean="0"/>
          </a:p>
          <a:p>
            <a:pPr lvl="0"/>
            <a:r>
              <a:rPr lang="bg-BG" sz="2800" dirty="0" smtClean="0"/>
              <a:t>увреден </a:t>
            </a:r>
            <a:r>
              <a:rPr lang="bg-BG" sz="2800" dirty="0"/>
              <a:t>кашличен рефлекс, </a:t>
            </a:r>
            <a:endParaRPr lang="bg-BG" sz="2800" dirty="0" smtClean="0"/>
          </a:p>
          <a:p>
            <a:pPr lvl="0"/>
            <a:r>
              <a:rPr lang="bg-BG" sz="2800" dirty="0" smtClean="0"/>
              <a:t>нарушено </a:t>
            </a:r>
            <a:r>
              <a:rPr lang="bg-BG" sz="2800" dirty="0"/>
              <a:t>съзнание.</a:t>
            </a:r>
          </a:p>
          <a:p>
            <a:endParaRPr lang="bg-BG" sz="2800" dirty="0"/>
          </a:p>
        </p:txBody>
      </p:sp>
    </p:spTree>
    <p:extLst>
      <p:ext uri="{BB962C8B-B14F-4D97-AF65-F5344CB8AC3E}">
        <p14:creationId xmlns:p14="http://schemas.microsoft.com/office/powerpoint/2010/main" val="328816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bg-BG" smtClean="0"/>
          </a:p>
        </p:txBody>
      </p:sp>
      <p:pic>
        <p:nvPicPr>
          <p:cNvPr id="52226" name="Picture 2" descr="http://www.meddean.luc.edu/lumen/MedEd/medicine/pulmonar/cxr/atlas/images/188bl1.jpg"/>
          <p:cNvPicPr>
            <a:picLocks noChangeAspect="1" noChangeArrowheads="1"/>
          </p:cNvPicPr>
          <p:nvPr/>
        </p:nvPicPr>
        <p:blipFill>
          <a:blip r:embed="rId2"/>
          <a:srcRect/>
          <a:stretch>
            <a:fillRect/>
          </a:stretch>
        </p:blipFill>
        <p:spPr bwMode="auto">
          <a:xfrm>
            <a:off x="1043608" y="461488"/>
            <a:ext cx="6696744" cy="6296221"/>
          </a:xfrm>
          <a:prstGeom prst="rect">
            <a:avLst/>
          </a:prstGeom>
          <a:noFill/>
          <a:ln w="9525">
            <a:noFill/>
            <a:miter lim="800000"/>
            <a:headEnd/>
            <a:tailEnd/>
          </a:ln>
        </p:spPr>
      </p:pic>
      <p:sp>
        <p:nvSpPr>
          <p:cNvPr id="2" name="Round Diagonal Corner Rectangle 1"/>
          <p:cNvSpPr/>
          <p:nvPr/>
        </p:nvSpPr>
        <p:spPr>
          <a:xfrm>
            <a:off x="3419872" y="4817351"/>
            <a:ext cx="3456384" cy="84389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t>Множествени кухини</a:t>
            </a:r>
            <a:endParaRPr lang="bg-BG" dirty="0"/>
          </a:p>
        </p:txBody>
      </p:sp>
      <p:sp>
        <p:nvSpPr>
          <p:cNvPr id="5" name="Round Diagonal Corner Rectangle 4"/>
          <p:cNvSpPr/>
          <p:nvPr/>
        </p:nvSpPr>
        <p:spPr>
          <a:xfrm>
            <a:off x="2195736" y="5893613"/>
            <a:ext cx="4032448" cy="86409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t>Аспирационни абсцеси</a:t>
            </a:r>
            <a:endParaRPr lang="bg-BG" dirty="0"/>
          </a:p>
        </p:txBody>
      </p:sp>
    </p:spTree>
    <p:extLst>
      <p:ext uri="{BB962C8B-B14F-4D97-AF65-F5344CB8AC3E}">
        <p14:creationId xmlns:p14="http://schemas.microsoft.com/office/powerpoint/2010/main" val="345363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g.medscapestatic.com/pi/meds/ckb/91/16391tn.jpg"/>
          <p:cNvPicPr>
            <a:picLocks noChangeAspect="1" noChangeArrowheads="1"/>
          </p:cNvPicPr>
          <p:nvPr/>
        </p:nvPicPr>
        <p:blipFill>
          <a:blip r:embed="rId3"/>
          <a:srcRect/>
          <a:stretch>
            <a:fillRect/>
          </a:stretch>
        </p:blipFill>
        <p:spPr bwMode="auto">
          <a:xfrm>
            <a:off x="3491880" y="1398018"/>
            <a:ext cx="5552763" cy="5025803"/>
          </a:xfrm>
          <a:prstGeom prst="rect">
            <a:avLst/>
          </a:prstGeom>
          <a:noFill/>
          <a:ln w="9525">
            <a:noFill/>
            <a:miter lim="800000"/>
            <a:headEnd/>
            <a:tailEnd/>
          </a:ln>
        </p:spPr>
      </p:pic>
      <p:sp>
        <p:nvSpPr>
          <p:cNvPr id="2" name="Round Single Corner Rectangle 1"/>
          <p:cNvSpPr/>
          <p:nvPr/>
        </p:nvSpPr>
        <p:spPr>
          <a:xfrm>
            <a:off x="323528" y="1311253"/>
            <a:ext cx="2952328" cy="511256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t>29г. мъж с анамнеза за церебрална парализа</a:t>
            </a:r>
          </a:p>
          <a:p>
            <a:pPr algn="ctr"/>
            <a:r>
              <a:rPr lang="en-US" dirty="0" smtClean="0"/>
              <a:t>ARDS</a:t>
            </a:r>
            <a:r>
              <a:rPr lang="bg-BG" dirty="0" smtClean="0"/>
              <a:t> – интубиран</a:t>
            </a:r>
          </a:p>
          <a:p>
            <a:pPr algn="ctr"/>
            <a:r>
              <a:rPr lang="bg-BG" dirty="0" smtClean="0"/>
              <a:t>Жизнени показатели</a:t>
            </a:r>
          </a:p>
          <a:p>
            <a:pPr algn="ctr"/>
            <a:r>
              <a:rPr lang="bg-BG" dirty="0" smtClean="0"/>
              <a:t>39</a:t>
            </a:r>
            <a:r>
              <a:rPr lang="en-US" baseline="30000" dirty="0" smtClean="0"/>
              <a:t>0</a:t>
            </a:r>
            <a:r>
              <a:rPr lang="en-US" dirty="0" smtClean="0"/>
              <a:t>C</a:t>
            </a:r>
            <a:r>
              <a:rPr lang="bg-BG" dirty="0" smtClean="0"/>
              <a:t> </a:t>
            </a:r>
          </a:p>
          <a:p>
            <a:pPr algn="ctr"/>
            <a:r>
              <a:rPr lang="bg-BG" dirty="0" smtClean="0"/>
              <a:t>АН 85/25</a:t>
            </a:r>
            <a:r>
              <a:rPr lang="en-US" dirty="0" smtClean="0"/>
              <a:t> mm Hg</a:t>
            </a:r>
          </a:p>
          <a:p>
            <a:pPr algn="ctr"/>
            <a:r>
              <a:rPr lang="bg-BG" dirty="0" smtClean="0"/>
              <a:t>ДЧ 25/мин</a:t>
            </a:r>
          </a:p>
          <a:p>
            <a:pPr algn="ctr"/>
            <a:r>
              <a:rPr lang="bg-BG" dirty="0" smtClean="0"/>
              <a:t>СЧ 89/мин</a:t>
            </a:r>
          </a:p>
          <a:p>
            <a:pPr algn="ctr"/>
            <a:endParaRPr lang="bg-BG" dirty="0"/>
          </a:p>
        </p:txBody>
      </p:sp>
    </p:spTree>
    <p:extLst>
      <p:ext uri="{BB962C8B-B14F-4D97-AF65-F5344CB8AC3E}">
        <p14:creationId xmlns:p14="http://schemas.microsoft.com/office/powerpoint/2010/main" val="373835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fade">
                                      <p:cBhvr>
                                        <p:cTn id="12"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bg-BG" sz="2400" dirty="0" smtClean="0"/>
              <a:t>Аспирационна пневмония – метален предмет</a:t>
            </a:r>
          </a:p>
        </p:txBody>
      </p:sp>
      <p:pic>
        <p:nvPicPr>
          <p:cNvPr id="55298" name="Picture 2" descr="Aspiration pneumonia. CT scan through the lower-lo"/>
          <p:cNvPicPr>
            <a:picLocks noChangeAspect="1" noChangeArrowheads="1"/>
          </p:cNvPicPr>
          <p:nvPr/>
        </p:nvPicPr>
        <p:blipFill>
          <a:blip r:embed="rId3"/>
          <a:srcRect/>
          <a:stretch>
            <a:fillRect/>
          </a:stretch>
        </p:blipFill>
        <p:spPr bwMode="auto">
          <a:xfrm>
            <a:off x="1187624" y="1268760"/>
            <a:ext cx="6553348" cy="5363398"/>
          </a:xfrm>
          <a:prstGeom prst="rect">
            <a:avLst/>
          </a:prstGeom>
          <a:noFill/>
          <a:ln w="9525">
            <a:noFill/>
            <a:miter lim="800000"/>
            <a:headEnd/>
            <a:tailEnd/>
          </a:ln>
        </p:spPr>
      </p:pic>
    </p:spTree>
    <p:extLst>
      <p:ext uri="{BB962C8B-B14F-4D97-AF65-F5344CB8AC3E}">
        <p14:creationId xmlns:p14="http://schemas.microsoft.com/office/powerpoint/2010/main" val="71293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3200" b="1" dirty="0" smtClean="0"/>
              <a:t>Пневмонии при имуносупресирани болни</a:t>
            </a:r>
            <a:endParaRPr lang="bg-BG" sz="3200" b="1" dirty="0"/>
          </a:p>
        </p:txBody>
      </p:sp>
      <p:sp>
        <p:nvSpPr>
          <p:cNvPr id="3" name="Content Placeholder 2"/>
          <p:cNvSpPr>
            <a:spLocks noGrp="1"/>
          </p:cNvSpPr>
          <p:nvPr>
            <p:ph idx="1"/>
          </p:nvPr>
        </p:nvSpPr>
        <p:spPr>
          <a:xfrm>
            <a:off x="457200" y="1600200"/>
            <a:ext cx="8229600" cy="4493096"/>
          </a:xfrm>
        </p:spPr>
        <p:txBody>
          <a:bodyPr/>
          <a:lstStyle/>
          <a:p>
            <a:r>
              <a:rPr lang="bg-BG" sz="2800" dirty="0" smtClean="0"/>
              <a:t>Опортюнистични инфекции – в резултат на компроментирана имунна функция</a:t>
            </a:r>
          </a:p>
          <a:p>
            <a:r>
              <a:rPr lang="bg-BG" sz="2800" dirty="0" smtClean="0"/>
              <a:t>Епидемиологична експозиция</a:t>
            </a:r>
          </a:p>
          <a:p>
            <a:pPr marL="0" indent="0">
              <a:buNone/>
            </a:pPr>
            <a:r>
              <a:rPr lang="en-US" sz="2800" dirty="0" smtClean="0"/>
              <a:t>	</a:t>
            </a:r>
            <a:r>
              <a:rPr lang="bg-BG" sz="2800" dirty="0" smtClean="0"/>
              <a:t>- в общността</a:t>
            </a:r>
            <a:r>
              <a:rPr lang="en-US" sz="2800" dirty="0" smtClean="0"/>
              <a:t> –</a:t>
            </a:r>
            <a:r>
              <a:rPr lang="bg-BG" sz="2800" dirty="0" smtClean="0"/>
              <a:t> </a:t>
            </a:r>
            <a:r>
              <a:rPr lang="bg-BG" sz="2800" i="1" dirty="0" smtClean="0"/>
              <a:t>M</a:t>
            </a:r>
            <a:r>
              <a:rPr lang="en-US" sz="2800" i="1" dirty="0" smtClean="0"/>
              <a:t>.</a:t>
            </a:r>
            <a:r>
              <a:rPr lang="bg-BG" sz="2800" i="1" dirty="0" smtClean="0"/>
              <a:t>tuberculosis</a:t>
            </a:r>
            <a:r>
              <a:rPr lang="bg-BG" sz="2800" i="1" dirty="0"/>
              <a:t>, Strongyloides stercoralis, </a:t>
            </a:r>
            <a:r>
              <a:rPr lang="bg-BG" sz="2800" i="1" dirty="0" smtClean="0"/>
              <a:t>Leishmania</a:t>
            </a:r>
            <a:r>
              <a:rPr lang="en-US" sz="2800" i="1" dirty="0" smtClean="0"/>
              <a:t> </a:t>
            </a:r>
            <a:r>
              <a:rPr lang="bg-BG" sz="2800" i="1" dirty="0" smtClean="0"/>
              <a:t>donovani</a:t>
            </a:r>
            <a:r>
              <a:rPr lang="bg-BG" sz="2800" i="1" dirty="0"/>
              <a:t>, Pneumocystis </a:t>
            </a:r>
            <a:r>
              <a:rPr lang="en-US" sz="2800" i="1" dirty="0" err="1" smtClean="0"/>
              <a:t>jirovecii</a:t>
            </a:r>
            <a:r>
              <a:rPr lang="bg-BG" sz="2800" i="1" dirty="0" smtClean="0"/>
              <a:t>, Legionella</a:t>
            </a:r>
            <a:endParaRPr lang="en-US" sz="2800" dirty="0" smtClean="0"/>
          </a:p>
          <a:p>
            <a:pPr marL="0" indent="0">
              <a:buNone/>
            </a:pPr>
            <a:r>
              <a:rPr lang="en-US" sz="2800" dirty="0" smtClean="0"/>
              <a:t>	- </a:t>
            </a:r>
            <a:r>
              <a:rPr lang="bg-BG" sz="2800" dirty="0" smtClean="0"/>
              <a:t>в болница - </a:t>
            </a:r>
            <a:r>
              <a:rPr lang="bg-BG" sz="2800" i="1" dirty="0"/>
              <a:t>Aspergillus </a:t>
            </a:r>
            <a:r>
              <a:rPr lang="bg-BG" sz="2800" dirty="0"/>
              <a:t>species, </a:t>
            </a:r>
            <a:r>
              <a:rPr lang="bg-BG" sz="2800" i="1" dirty="0" smtClean="0"/>
              <a:t>Legionella</a:t>
            </a:r>
            <a:r>
              <a:rPr lang="bg-BG" sz="2800" dirty="0" smtClean="0"/>
              <a:t>, </a:t>
            </a:r>
            <a:r>
              <a:rPr lang="en-US" sz="2800" dirty="0" smtClean="0"/>
              <a:t> </a:t>
            </a:r>
            <a:r>
              <a:rPr lang="bg-BG" sz="2800" dirty="0" smtClean="0"/>
              <a:t>vancomycin-</a:t>
            </a:r>
            <a:r>
              <a:rPr lang="en-US" sz="2800" dirty="0" smtClean="0"/>
              <a:t>R</a:t>
            </a:r>
            <a:r>
              <a:rPr lang="bg-BG" sz="2800" dirty="0" smtClean="0"/>
              <a:t> </a:t>
            </a:r>
            <a:r>
              <a:rPr lang="bg-BG" sz="2800" dirty="0"/>
              <a:t>enterococci</a:t>
            </a:r>
            <a:endParaRPr lang="bg-BG" sz="2800" dirty="0" smtClean="0"/>
          </a:p>
          <a:p>
            <a:pPr marL="0" indent="0">
              <a:buNone/>
            </a:pPr>
            <a:endParaRPr lang="bg-BG" sz="2800" dirty="0"/>
          </a:p>
        </p:txBody>
      </p:sp>
    </p:spTree>
    <p:extLst>
      <p:ext uri="{BB962C8B-B14F-4D97-AF65-F5344CB8AC3E}">
        <p14:creationId xmlns:p14="http://schemas.microsoft.com/office/powerpoint/2010/main" val="218866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8951786"/>
              </p:ext>
            </p:extLst>
          </p:nvPr>
        </p:nvGraphicFramePr>
        <p:xfrm>
          <a:off x="395536" y="764704"/>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67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29600" cy="1143000"/>
          </a:xfrm>
        </p:spPr>
        <p:txBody>
          <a:bodyPr/>
          <a:lstStyle/>
          <a:p>
            <a:r>
              <a:rPr lang="bg-BG" sz="3200" i="1" dirty="0" smtClean="0"/>
              <a:t>Патогенетични</a:t>
            </a:r>
            <a:r>
              <a:rPr lang="bg-BG" sz="3200" dirty="0" smtClean="0"/>
              <a:t> </a:t>
            </a:r>
            <a:r>
              <a:rPr lang="bg-BG" sz="3200" dirty="0"/>
              <a:t>механизми</a:t>
            </a:r>
          </a:p>
        </p:txBody>
      </p:sp>
      <p:sp>
        <p:nvSpPr>
          <p:cNvPr id="3" name="Content Placeholder 2"/>
          <p:cNvSpPr>
            <a:spLocks noGrp="1"/>
          </p:cNvSpPr>
          <p:nvPr>
            <p:ph idx="1"/>
          </p:nvPr>
        </p:nvSpPr>
        <p:spPr>
          <a:xfrm>
            <a:off x="395536" y="2276872"/>
            <a:ext cx="8229600" cy="2980928"/>
          </a:xfrm>
        </p:spPr>
        <p:txBody>
          <a:bodyPr/>
          <a:lstStyle/>
          <a:p>
            <a:r>
              <a:rPr lang="bg-BG" sz="2800" dirty="0" smtClean="0"/>
              <a:t>депресия </a:t>
            </a:r>
            <a:r>
              <a:rPr lang="bg-BG" sz="2800" dirty="0"/>
              <a:t>на бактерицидната функция на белия дроб, </a:t>
            </a:r>
            <a:endParaRPr lang="bg-BG" sz="2800" dirty="0" smtClean="0"/>
          </a:p>
          <a:p>
            <a:r>
              <a:rPr lang="bg-BG" sz="2800" dirty="0" smtClean="0"/>
              <a:t>потиснат </a:t>
            </a:r>
            <a:r>
              <a:rPr lang="bg-BG" sz="2800" dirty="0"/>
              <a:t>хуморален </a:t>
            </a:r>
            <a:r>
              <a:rPr lang="bg-BG" sz="2800" dirty="0" smtClean="0"/>
              <a:t>имунитет </a:t>
            </a:r>
          </a:p>
          <a:p>
            <a:r>
              <a:rPr lang="bg-BG" sz="2800" dirty="0" smtClean="0"/>
              <a:t>депресия </a:t>
            </a:r>
            <a:r>
              <a:rPr lang="bg-BG" sz="2800" dirty="0"/>
              <a:t>на клетъчния </a:t>
            </a:r>
            <a:r>
              <a:rPr lang="bg-BG" sz="2800" dirty="0" smtClean="0"/>
              <a:t>имунитет</a:t>
            </a:r>
          </a:p>
          <a:p>
            <a:r>
              <a:rPr lang="bg-BG" sz="2800" dirty="0" smtClean="0"/>
              <a:t>подтисната </a:t>
            </a:r>
            <a:r>
              <a:rPr lang="bg-BG" sz="2800" dirty="0"/>
              <a:t>функция на кожно лигавичната бариера </a:t>
            </a:r>
            <a:r>
              <a:rPr lang="en-US" sz="2800" dirty="0"/>
              <a:t>(</a:t>
            </a:r>
            <a:r>
              <a:rPr lang="bg-BG" sz="2800" dirty="0"/>
              <a:t>интубация</a:t>
            </a:r>
            <a:r>
              <a:rPr lang="en-US" sz="2800" dirty="0" smtClean="0"/>
              <a:t>)</a:t>
            </a:r>
            <a:endParaRPr lang="bg-BG" sz="2800" dirty="0"/>
          </a:p>
          <a:p>
            <a:endParaRPr lang="bg-BG" sz="2800" dirty="0"/>
          </a:p>
        </p:txBody>
      </p:sp>
    </p:spTree>
    <p:extLst>
      <p:ext uri="{BB962C8B-B14F-4D97-AF65-F5344CB8AC3E}">
        <p14:creationId xmlns:p14="http://schemas.microsoft.com/office/powerpoint/2010/main" val="194318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bg-BG" sz="3600" b="1" dirty="0" smtClean="0"/>
              <a:t>Клинични признаци</a:t>
            </a:r>
            <a:endParaRPr lang="bg-BG" sz="3600" b="1" dirty="0"/>
          </a:p>
        </p:txBody>
      </p:sp>
      <p:sp>
        <p:nvSpPr>
          <p:cNvPr id="3" name="Content Placeholder 2"/>
          <p:cNvSpPr>
            <a:spLocks noGrp="1"/>
          </p:cNvSpPr>
          <p:nvPr>
            <p:ph idx="1"/>
          </p:nvPr>
        </p:nvSpPr>
        <p:spPr>
          <a:xfrm>
            <a:off x="395536" y="1844824"/>
            <a:ext cx="8229600" cy="3773016"/>
          </a:xfrm>
        </p:spPr>
        <p:txBody>
          <a:bodyPr/>
          <a:lstStyle/>
          <a:p>
            <a:r>
              <a:rPr lang="bg-BG" dirty="0" smtClean="0"/>
              <a:t>Трудно разпознаваеми -  при неутропенични и карциномни</a:t>
            </a:r>
          </a:p>
          <a:p>
            <a:r>
              <a:rPr lang="bg-BG" dirty="0" smtClean="0"/>
              <a:t>Без храчки и кашлица</a:t>
            </a:r>
          </a:p>
          <a:p>
            <a:r>
              <a:rPr lang="bg-BG" dirty="0" smtClean="0"/>
              <a:t>Без рентгенологични типични промени</a:t>
            </a:r>
          </a:p>
          <a:p>
            <a:r>
              <a:rPr lang="bg-BG" dirty="0" smtClean="0"/>
              <a:t>Често инфекцята се диагностицира аутопсионно</a:t>
            </a:r>
            <a:endParaRPr lang="bg-BG" dirty="0"/>
          </a:p>
        </p:txBody>
      </p:sp>
    </p:spTree>
    <p:extLst>
      <p:ext uri="{BB962C8B-B14F-4D97-AF65-F5344CB8AC3E}">
        <p14:creationId xmlns:p14="http://schemas.microsoft.com/office/powerpoint/2010/main" val="4989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704856" cy="616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31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3200" b="1" dirty="0"/>
              <a:t>Клинични </a:t>
            </a:r>
            <a:r>
              <a:rPr lang="bg-BG" sz="3200" b="1" dirty="0" smtClean="0"/>
              <a:t>признаци</a:t>
            </a:r>
            <a:r>
              <a:rPr lang="en-US" sz="3200" b="1" dirty="0" smtClean="0"/>
              <a:t> </a:t>
            </a:r>
            <a:r>
              <a:rPr lang="bg-BG" sz="3200" b="1" dirty="0" smtClean="0"/>
              <a:t>при някои видове пневмонии при имуносупресирани болни </a:t>
            </a:r>
            <a:endParaRPr lang="bg-BG" sz="3200" b="1" dirty="0"/>
          </a:p>
        </p:txBody>
      </p:sp>
      <p:sp>
        <p:nvSpPr>
          <p:cNvPr id="3" name="Content Placeholder 2"/>
          <p:cNvSpPr>
            <a:spLocks noGrp="1"/>
          </p:cNvSpPr>
          <p:nvPr>
            <p:ph idx="1"/>
          </p:nvPr>
        </p:nvSpPr>
        <p:spPr>
          <a:xfrm>
            <a:off x="457200" y="1600200"/>
            <a:ext cx="8229600" cy="4997152"/>
          </a:xfrm>
        </p:spPr>
        <p:txBody>
          <a:bodyPr/>
          <a:lstStyle/>
          <a:p>
            <a:pPr marL="0" lvl="0" indent="0">
              <a:buNone/>
            </a:pPr>
            <a:r>
              <a:rPr lang="en-US" i="1" dirty="0"/>
              <a:t>H. zoster</a:t>
            </a:r>
            <a:r>
              <a:rPr lang="en-US" dirty="0"/>
              <a:t> </a:t>
            </a:r>
            <a:r>
              <a:rPr lang="bg-BG" dirty="0" smtClean="0"/>
              <a:t>вирус </a:t>
            </a:r>
          </a:p>
          <a:p>
            <a:r>
              <a:rPr lang="bg-BG" sz="2800" dirty="0" smtClean="0"/>
              <a:t>Развива </a:t>
            </a:r>
            <a:r>
              <a:rPr lang="bg-BG" sz="2800" dirty="0"/>
              <a:t>се от 3 до 20 дни след контакт с дете, болно от варицела. </a:t>
            </a:r>
            <a:endParaRPr lang="bg-BG" sz="2800" dirty="0" smtClean="0"/>
          </a:p>
          <a:p>
            <a:r>
              <a:rPr lang="bg-BG" sz="2800" dirty="0" smtClean="0"/>
              <a:t>Незначителна </a:t>
            </a:r>
            <a:r>
              <a:rPr lang="bg-BG" sz="2800" dirty="0"/>
              <a:t>физикална находка при наличие на дифузни конфлуиращи петнисти сенки.</a:t>
            </a:r>
          </a:p>
          <a:p>
            <a:pPr marL="0" lvl="0" indent="0">
              <a:buNone/>
            </a:pPr>
            <a:r>
              <a:rPr lang="en-US" i="1" dirty="0"/>
              <a:t>CMV </a:t>
            </a:r>
            <a:endParaRPr lang="bg-BG" i="1" dirty="0" smtClean="0"/>
          </a:p>
          <a:p>
            <a:r>
              <a:rPr lang="bg-BG" sz="2800" dirty="0" smtClean="0"/>
              <a:t>След кръвопреливане </a:t>
            </a:r>
            <a:r>
              <a:rPr lang="bg-BG" sz="2800" dirty="0"/>
              <a:t>или по инхалаторен </a:t>
            </a:r>
            <a:r>
              <a:rPr lang="bg-BG" sz="2800" dirty="0" smtClean="0"/>
              <a:t>път.</a:t>
            </a:r>
          </a:p>
          <a:p>
            <a:r>
              <a:rPr lang="bg-BG" sz="2800" dirty="0" smtClean="0"/>
              <a:t>Задух</a:t>
            </a:r>
            <a:r>
              <a:rPr lang="bg-BG" sz="2800" dirty="0"/>
              <a:t>, суха кашлица и </a:t>
            </a:r>
            <a:r>
              <a:rPr lang="bg-BG" sz="2800" dirty="0" smtClean="0"/>
              <a:t>лимфаденомегалия.</a:t>
            </a:r>
          </a:p>
          <a:p>
            <a:r>
              <a:rPr lang="bg-BG" sz="2800" dirty="0" smtClean="0"/>
              <a:t>Смъртността </a:t>
            </a:r>
            <a:r>
              <a:rPr lang="bg-BG" sz="2800" dirty="0"/>
              <a:t>е </a:t>
            </a:r>
            <a:r>
              <a:rPr lang="bg-BG" sz="2800" dirty="0" smtClean="0"/>
              <a:t>висока</a:t>
            </a:r>
            <a:r>
              <a:rPr lang="en-US" sz="2800" dirty="0" smtClean="0"/>
              <a:t>:</a:t>
            </a:r>
            <a:r>
              <a:rPr lang="bg-BG" sz="2800" dirty="0" smtClean="0"/>
              <a:t> </a:t>
            </a:r>
            <a:r>
              <a:rPr lang="bg-BG" sz="2800" dirty="0"/>
              <a:t>90-100%.</a:t>
            </a:r>
          </a:p>
          <a:p>
            <a:endParaRPr lang="bg-BG" dirty="0"/>
          </a:p>
        </p:txBody>
      </p:sp>
    </p:spTree>
    <p:extLst>
      <p:ext uri="{BB962C8B-B14F-4D97-AF65-F5344CB8AC3E}">
        <p14:creationId xmlns:p14="http://schemas.microsoft.com/office/powerpoint/2010/main" val="155834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498178"/>
          </a:xfrm>
        </p:spPr>
        <p:txBody>
          <a:bodyPr/>
          <a:lstStyle/>
          <a:p>
            <a:r>
              <a:rPr lang="bg-BG" sz="3200" b="1" dirty="0"/>
              <a:t>Клинични признаци</a:t>
            </a:r>
            <a:r>
              <a:rPr lang="en-US" sz="3200" b="1" dirty="0"/>
              <a:t> </a:t>
            </a:r>
            <a:r>
              <a:rPr lang="bg-BG" sz="3200" b="1" dirty="0"/>
              <a:t>при някои видове пневмонии при имуносупресирани болни </a:t>
            </a:r>
            <a:endParaRPr lang="bg-BG" sz="3200" dirty="0"/>
          </a:p>
        </p:txBody>
      </p:sp>
      <p:sp>
        <p:nvSpPr>
          <p:cNvPr id="3" name="Content Placeholder 2"/>
          <p:cNvSpPr>
            <a:spLocks noGrp="1"/>
          </p:cNvSpPr>
          <p:nvPr>
            <p:ph idx="1"/>
          </p:nvPr>
        </p:nvSpPr>
        <p:spPr>
          <a:xfrm>
            <a:off x="323528" y="2204864"/>
            <a:ext cx="8229600" cy="3456384"/>
          </a:xfrm>
        </p:spPr>
        <p:txBody>
          <a:bodyPr/>
          <a:lstStyle/>
          <a:p>
            <a:pPr marL="0" lvl="0" indent="0">
              <a:buNone/>
            </a:pPr>
            <a:r>
              <a:rPr lang="en-US" i="1" dirty="0"/>
              <a:t>Hanta</a:t>
            </a:r>
            <a:r>
              <a:rPr lang="en-US" dirty="0"/>
              <a:t> </a:t>
            </a:r>
            <a:r>
              <a:rPr lang="bg-BG" dirty="0"/>
              <a:t>– </a:t>
            </a:r>
            <a:r>
              <a:rPr lang="bg-BG" dirty="0" smtClean="0"/>
              <a:t>вирус</a:t>
            </a:r>
          </a:p>
          <a:p>
            <a:r>
              <a:rPr lang="bg-BG" dirty="0" smtClean="0"/>
              <a:t>Бързо </a:t>
            </a:r>
            <a:r>
              <a:rPr lang="bg-BG" dirty="0"/>
              <a:t>води до развитие на </a:t>
            </a:r>
            <a:r>
              <a:rPr lang="en-US" dirty="0"/>
              <a:t>ARDS.</a:t>
            </a:r>
            <a:endParaRPr lang="bg-BG" dirty="0"/>
          </a:p>
          <a:p>
            <a:pPr marL="0" lvl="0" indent="0">
              <a:buNone/>
            </a:pPr>
            <a:r>
              <a:rPr lang="en-US" i="1" dirty="0" err="1" smtClean="0"/>
              <a:t>P.jirovecii</a:t>
            </a:r>
            <a:r>
              <a:rPr lang="en-US" i="1" dirty="0" smtClean="0"/>
              <a:t> /</a:t>
            </a:r>
            <a:r>
              <a:rPr lang="en-US" i="1" dirty="0" err="1" smtClean="0"/>
              <a:t>carinii</a:t>
            </a:r>
            <a:r>
              <a:rPr lang="en-US" i="1" dirty="0" smtClean="0"/>
              <a:t> /</a:t>
            </a:r>
            <a:endParaRPr lang="bg-BG" i="1" dirty="0" smtClean="0"/>
          </a:p>
          <a:p>
            <a:r>
              <a:rPr lang="bg-BG" dirty="0" smtClean="0"/>
              <a:t>прогресиращ </a:t>
            </a:r>
            <a:r>
              <a:rPr lang="bg-BG" dirty="0"/>
              <a:t>задух, цианоза, суха </a:t>
            </a:r>
            <a:r>
              <a:rPr lang="bg-BG" dirty="0" smtClean="0"/>
              <a:t>кашлица.</a:t>
            </a:r>
          </a:p>
          <a:p>
            <a:r>
              <a:rPr lang="bg-BG" dirty="0"/>
              <a:t>о</a:t>
            </a:r>
            <a:r>
              <a:rPr lang="bg-BG" dirty="0" smtClean="0"/>
              <a:t>ткриват </a:t>
            </a:r>
            <a:r>
              <a:rPr lang="bg-BG" dirty="0"/>
              <a:t>се интерстициални </a:t>
            </a:r>
            <a:r>
              <a:rPr lang="bg-BG" dirty="0" smtClean="0"/>
              <a:t>инфилтрати.</a:t>
            </a:r>
          </a:p>
          <a:p>
            <a:r>
              <a:rPr lang="bg-BG" dirty="0"/>
              <a:t>о</a:t>
            </a:r>
            <a:r>
              <a:rPr lang="bg-BG" dirty="0" smtClean="0"/>
              <a:t>тличава </a:t>
            </a:r>
            <a:r>
              <a:rPr lang="bg-BG" dirty="0"/>
              <a:t>се </a:t>
            </a:r>
            <a:r>
              <a:rPr lang="bg-BG" dirty="0" smtClean="0"/>
              <a:t>с </a:t>
            </a:r>
            <a:r>
              <a:rPr lang="bg-BG" dirty="0"/>
              <a:t>висока смъртност.</a:t>
            </a:r>
          </a:p>
          <a:p>
            <a:endParaRPr lang="bg-BG" dirty="0"/>
          </a:p>
        </p:txBody>
      </p:sp>
    </p:spTree>
    <p:extLst>
      <p:ext uri="{BB962C8B-B14F-4D97-AF65-F5344CB8AC3E}">
        <p14:creationId xmlns:p14="http://schemas.microsoft.com/office/powerpoint/2010/main" val="24637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r>
              <a:rPr lang="bg-BG" sz="3600" dirty="0" smtClean="0"/>
              <a:t>Чести признаци на пневмония при карциномно болни </a:t>
            </a:r>
            <a:endParaRPr lang="bg-BG"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3647347"/>
              </p:ext>
            </p:extLst>
          </p:nvPr>
        </p:nvGraphicFramePr>
        <p:xfrm>
          <a:off x="467544" y="2276872"/>
          <a:ext cx="8229600" cy="23926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bg-BG" dirty="0" smtClean="0"/>
                        <a:t>Рентгенологично</a:t>
                      </a:r>
                      <a:endParaRPr lang="bg-BG" dirty="0"/>
                    </a:p>
                  </a:txBody>
                  <a:tcPr/>
                </a:tc>
                <a:tc>
                  <a:txBody>
                    <a:bodyPr/>
                    <a:lstStyle/>
                    <a:p>
                      <a:r>
                        <a:rPr lang="bg-BG" dirty="0" smtClean="0"/>
                        <a:t>Остро протичане</a:t>
                      </a:r>
                      <a:endParaRPr lang="bg-BG" dirty="0"/>
                    </a:p>
                  </a:txBody>
                  <a:tcPr/>
                </a:tc>
                <a:tc>
                  <a:txBody>
                    <a:bodyPr/>
                    <a:lstStyle/>
                    <a:p>
                      <a:r>
                        <a:rPr lang="bg-BG" dirty="0" smtClean="0"/>
                        <a:t>Хронично протичане</a:t>
                      </a:r>
                      <a:endParaRPr lang="bg-BG" dirty="0"/>
                    </a:p>
                  </a:txBody>
                  <a:tcPr/>
                </a:tc>
              </a:tr>
              <a:tr h="370840">
                <a:tc>
                  <a:txBody>
                    <a:bodyPr/>
                    <a:lstStyle/>
                    <a:p>
                      <a:r>
                        <a:rPr lang="bg-BG" dirty="0" smtClean="0"/>
                        <a:t>Консолидация</a:t>
                      </a:r>
                      <a:endParaRPr lang="bg-BG" dirty="0"/>
                    </a:p>
                  </a:txBody>
                  <a:tcPr/>
                </a:tc>
                <a:tc>
                  <a:txBody>
                    <a:bodyPr/>
                    <a:lstStyle/>
                    <a:p>
                      <a:r>
                        <a:rPr lang="bg-BG" dirty="0" smtClean="0"/>
                        <a:t>Легионела, емболи, хеморагии</a:t>
                      </a:r>
                      <a:endParaRPr lang="bg-BG" dirty="0"/>
                    </a:p>
                  </a:txBody>
                  <a:tcPr/>
                </a:tc>
                <a:tc>
                  <a:txBody>
                    <a:bodyPr/>
                    <a:lstStyle/>
                    <a:p>
                      <a:r>
                        <a:rPr lang="en-US" dirty="0" smtClean="0"/>
                        <a:t>P. </a:t>
                      </a:r>
                      <a:r>
                        <a:rPr lang="en-US" dirty="0" err="1" smtClean="0"/>
                        <a:t>jirovecii</a:t>
                      </a:r>
                      <a:r>
                        <a:rPr lang="bg-BG" dirty="0" smtClean="0"/>
                        <a:t>, гъби</a:t>
                      </a:r>
                      <a:endParaRPr lang="bg-BG" dirty="0"/>
                    </a:p>
                  </a:txBody>
                  <a:tcPr/>
                </a:tc>
              </a:tr>
              <a:tr h="370840">
                <a:tc>
                  <a:txBody>
                    <a:bodyPr/>
                    <a:lstStyle/>
                    <a:p>
                      <a:r>
                        <a:rPr lang="bg-BG" dirty="0" smtClean="0"/>
                        <a:t>Интерстициални инфилтрати</a:t>
                      </a:r>
                      <a:endParaRPr lang="bg-BG" dirty="0"/>
                    </a:p>
                  </a:txBody>
                  <a:tcPr/>
                </a:tc>
                <a:tc>
                  <a:txBody>
                    <a:bodyPr/>
                    <a:lstStyle/>
                    <a:p>
                      <a:r>
                        <a:rPr lang="bg-BG" dirty="0" smtClean="0"/>
                        <a:t>Белодробен оток</a:t>
                      </a:r>
                      <a:endParaRPr lang="bg-BG" dirty="0"/>
                    </a:p>
                  </a:txBody>
                  <a:tcPr/>
                </a:tc>
                <a:tc>
                  <a:txBody>
                    <a:bodyPr/>
                    <a:lstStyle/>
                    <a:p>
                      <a:r>
                        <a:rPr lang="bg-BG" dirty="0" smtClean="0"/>
                        <a:t>Вирусни, </a:t>
                      </a:r>
                      <a:r>
                        <a:rPr lang="en-US" dirty="0" smtClean="0"/>
                        <a:t>P. </a:t>
                      </a:r>
                      <a:r>
                        <a:rPr lang="en-US" dirty="0" err="1" smtClean="0"/>
                        <a:t>jirovecii</a:t>
                      </a:r>
                      <a:endParaRPr lang="bg-BG" dirty="0"/>
                    </a:p>
                  </a:txBody>
                  <a:tcPr/>
                </a:tc>
              </a:tr>
              <a:tr h="370840">
                <a:tc>
                  <a:txBody>
                    <a:bodyPr/>
                    <a:lstStyle/>
                    <a:p>
                      <a:endParaRPr lang="bg-BG"/>
                    </a:p>
                  </a:txBody>
                  <a:tcPr/>
                </a:tc>
                <a:tc>
                  <a:txBody>
                    <a:bodyPr/>
                    <a:lstStyle/>
                    <a:p>
                      <a:endParaRPr lang="bg-BG"/>
                    </a:p>
                  </a:txBody>
                  <a:tcPr/>
                </a:tc>
                <a:tc>
                  <a:txBody>
                    <a:bodyPr/>
                    <a:lstStyle/>
                    <a:p>
                      <a:endParaRPr lang="bg-BG"/>
                    </a:p>
                  </a:txBody>
                  <a:tcPr/>
                </a:tc>
              </a:tr>
              <a:tr h="370840">
                <a:tc>
                  <a:txBody>
                    <a:bodyPr/>
                    <a:lstStyle/>
                    <a:p>
                      <a:r>
                        <a:rPr lang="bg-BG" dirty="0" smtClean="0"/>
                        <a:t>Нодуларни инфилтрати</a:t>
                      </a:r>
                      <a:endParaRPr lang="bg-BG" dirty="0"/>
                    </a:p>
                  </a:txBody>
                  <a:tcPr/>
                </a:tc>
                <a:tc>
                  <a:txBody>
                    <a:bodyPr/>
                    <a:lstStyle/>
                    <a:p>
                      <a:r>
                        <a:rPr lang="bg-BG" dirty="0" smtClean="0"/>
                        <a:t>Бактерии, едем</a:t>
                      </a:r>
                      <a:endParaRPr lang="bg-BG" dirty="0"/>
                    </a:p>
                  </a:txBody>
                  <a:tcPr/>
                </a:tc>
                <a:tc>
                  <a:txBody>
                    <a:bodyPr/>
                    <a:lstStyle/>
                    <a:p>
                      <a:r>
                        <a:rPr lang="en-US" dirty="0" smtClean="0"/>
                        <a:t>CMV, TB</a:t>
                      </a:r>
                      <a:endParaRPr lang="bg-BG" dirty="0"/>
                    </a:p>
                  </a:txBody>
                  <a:tcPr/>
                </a:tc>
              </a:tr>
            </a:tbl>
          </a:graphicData>
        </a:graphic>
      </p:graphicFrame>
    </p:spTree>
    <p:extLst>
      <p:ext uri="{BB962C8B-B14F-4D97-AF65-F5344CB8AC3E}">
        <p14:creationId xmlns:p14="http://schemas.microsoft.com/office/powerpoint/2010/main" val="163011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2771800" y="6309320"/>
            <a:ext cx="4176464" cy="692696"/>
          </a:xfrm>
        </p:spPr>
        <p:txBody>
          <a:bodyPr/>
          <a:lstStyle/>
          <a:p>
            <a:r>
              <a:rPr lang="bg-BG" sz="2000" dirty="0" smtClean="0"/>
              <a:t>Инфекция с </a:t>
            </a:r>
            <a:r>
              <a:rPr lang="en-US" sz="2000" i="1" dirty="0" smtClean="0"/>
              <a:t>P. </a:t>
            </a:r>
            <a:r>
              <a:rPr lang="en-US" sz="2000" i="1" dirty="0" err="1"/>
              <a:t>jiroveci</a:t>
            </a:r>
            <a:endParaRPr lang="bg-BG" sz="2000" i="1" dirty="0" smtClean="0"/>
          </a:p>
        </p:txBody>
      </p:sp>
      <p:pic>
        <p:nvPicPr>
          <p:cNvPr id="77827" name="Picture 2" descr="http://img.medscapestatic.com/pi/meds/ckb/72/23972tn.jpg"/>
          <p:cNvPicPr>
            <a:picLocks noChangeAspect="1" noChangeArrowheads="1"/>
          </p:cNvPicPr>
          <p:nvPr/>
        </p:nvPicPr>
        <p:blipFill>
          <a:blip r:embed="rId3"/>
          <a:srcRect/>
          <a:stretch>
            <a:fillRect/>
          </a:stretch>
        </p:blipFill>
        <p:spPr bwMode="auto">
          <a:xfrm>
            <a:off x="1043608" y="116632"/>
            <a:ext cx="7148316" cy="6358239"/>
          </a:xfrm>
          <a:prstGeom prst="rect">
            <a:avLst/>
          </a:prstGeom>
          <a:noFill/>
          <a:ln w="9525">
            <a:noFill/>
            <a:miter lim="800000"/>
            <a:headEnd/>
            <a:tailEnd/>
          </a:ln>
        </p:spPr>
      </p:pic>
    </p:spTree>
    <p:extLst>
      <p:ext uri="{BB962C8B-B14F-4D97-AF65-F5344CB8AC3E}">
        <p14:creationId xmlns:p14="http://schemas.microsoft.com/office/powerpoint/2010/main" val="3318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endParaRPr lang="bg-BG" smtClean="0"/>
          </a:p>
        </p:txBody>
      </p:sp>
      <p:sp>
        <p:nvSpPr>
          <p:cNvPr id="81922" name="Content Placeholder 2"/>
          <p:cNvSpPr>
            <a:spLocks noGrp="1"/>
          </p:cNvSpPr>
          <p:nvPr>
            <p:ph idx="1"/>
          </p:nvPr>
        </p:nvSpPr>
        <p:spPr/>
        <p:txBody>
          <a:bodyPr/>
          <a:lstStyle/>
          <a:p>
            <a:endParaRPr lang="bg-BG" smtClean="0"/>
          </a:p>
        </p:txBody>
      </p:sp>
      <p:pic>
        <p:nvPicPr>
          <p:cNvPr id="81923" name="Picture 2" descr="http://img.medscapestatic.com/pi/meds/ckb/73/23973.jpg"/>
          <p:cNvPicPr>
            <a:picLocks noChangeAspect="1" noChangeArrowheads="1"/>
          </p:cNvPicPr>
          <p:nvPr/>
        </p:nvPicPr>
        <p:blipFill>
          <a:blip r:embed="rId3"/>
          <a:srcRect/>
          <a:stretch>
            <a:fillRect/>
          </a:stretch>
        </p:blipFill>
        <p:spPr bwMode="auto">
          <a:xfrm>
            <a:off x="179388" y="1196975"/>
            <a:ext cx="8942387" cy="4608513"/>
          </a:xfrm>
          <a:prstGeom prst="rect">
            <a:avLst/>
          </a:prstGeom>
          <a:noFill/>
          <a:ln w="9525">
            <a:noFill/>
            <a:miter lim="800000"/>
            <a:headEnd/>
            <a:tailEnd/>
          </a:ln>
        </p:spPr>
      </p:pic>
    </p:spTree>
    <p:extLst>
      <p:ext uri="{BB962C8B-B14F-4D97-AF65-F5344CB8AC3E}">
        <p14:creationId xmlns:p14="http://schemas.microsoft.com/office/powerpoint/2010/main" val="22840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endParaRPr lang="bg-BG" smtClean="0"/>
          </a:p>
        </p:txBody>
      </p:sp>
      <p:pic>
        <p:nvPicPr>
          <p:cNvPr id="83970" name="Picture 2" descr="http://img.medscape.com/article/761/132/761132-fig7.jpg"/>
          <p:cNvPicPr>
            <a:picLocks noChangeAspect="1" noChangeArrowheads="1"/>
          </p:cNvPicPr>
          <p:nvPr/>
        </p:nvPicPr>
        <p:blipFill>
          <a:blip r:embed="rId3"/>
          <a:srcRect/>
          <a:stretch>
            <a:fillRect/>
          </a:stretch>
        </p:blipFill>
        <p:spPr bwMode="auto">
          <a:xfrm>
            <a:off x="179512" y="116632"/>
            <a:ext cx="6800850" cy="5514975"/>
          </a:xfrm>
          <a:prstGeom prst="rect">
            <a:avLst/>
          </a:prstGeom>
          <a:noFill/>
          <a:ln w="9525">
            <a:noFill/>
            <a:miter lim="800000"/>
            <a:headEnd/>
            <a:tailEnd/>
          </a:ln>
        </p:spPr>
      </p:pic>
      <p:sp>
        <p:nvSpPr>
          <p:cNvPr id="2" name="Rounded Rectangle 1"/>
          <p:cNvSpPr/>
          <p:nvPr/>
        </p:nvSpPr>
        <p:spPr>
          <a:xfrm>
            <a:off x="6988424" y="188640"/>
            <a:ext cx="1979712" cy="5184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Pneumocystis </a:t>
            </a:r>
            <a:r>
              <a:rPr lang="en-US" sz="2000" i="1" dirty="0" err="1"/>
              <a:t>jiroveci</a:t>
            </a:r>
            <a:r>
              <a:rPr lang="en-US" sz="2000" dirty="0"/>
              <a:t> </a:t>
            </a:r>
            <a:endParaRPr lang="bg-BG" sz="2000" dirty="0" smtClean="0"/>
          </a:p>
          <a:p>
            <a:endParaRPr lang="bg-BG" sz="2000" dirty="0" smtClean="0"/>
          </a:p>
          <a:p>
            <a:r>
              <a:rPr lang="bg-BG" sz="2000" dirty="0" smtClean="0"/>
              <a:t>Матово стъкло</a:t>
            </a:r>
          </a:p>
          <a:p>
            <a:endParaRPr lang="bg-BG" sz="2000" dirty="0" smtClean="0"/>
          </a:p>
          <a:p>
            <a:r>
              <a:rPr lang="bg-BG" sz="2000" dirty="0" smtClean="0"/>
              <a:t>Консолидации</a:t>
            </a:r>
          </a:p>
          <a:p>
            <a:endParaRPr lang="bg-BG" sz="2000" dirty="0" smtClean="0"/>
          </a:p>
          <a:p>
            <a:r>
              <a:rPr lang="bg-BG" sz="2000" dirty="0" smtClean="0"/>
              <a:t>Задебелени интерлобу-ларни септи</a:t>
            </a:r>
            <a:endParaRPr lang="bg-BG" sz="2000" dirty="0"/>
          </a:p>
        </p:txBody>
      </p:sp>
    </p:spTree>
    <p:extLst>
      <p:ext uri="{BB962C8B-B14F-4D97-AF65-F5344CB8AC3E}">
        <p14:creationId xmlns:p14="http://schemas.microsoft.com/office/powerpoint/2010/main" val="368119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a:xfrm>
            <a:off x="457200" y="274638"/>
            <a:ext cx="8229600" cy="1066130"/>
          </a:xfrm>
        </p:spPr>
        <p:txBody>
          <a:bodyPr/>
          <a:lstStyle/>
          <a:p>
            <a:r>
              <a:rPr lang="bg-BG" sz="2400" dirty="0" smtClean="0"/>
              <a:t>Грануломатоза на Вегенер – лечение с циклофосфамид и преднизолон</a:t>
            </a:r>
          </a:p>
        </p:txBody>
      </p:sp>
      <p:sp>
        <p:nvSpPr>
          <p:cNvPr id="102403" name="Rectangle 3"/>
          <p:cNvSpPr>
            <a:spLocks noGrp="1"/>
          </p:cNvSpPr>
          <p:nvPr>
            <p:ph type="body" idx="1"/>
          </p:nvPr>
        </p:nvSpPr>
        <p:spPr/>
        <p:txBody>
          <a:bodyPr/>
          <a:lstStyle/>
          <a:p>
            <a:endParaRPr lang="bg-BG" smtClean="0"/>
          </a:p>
        </p:txBody>
      </p:sp>
      <p:pic>
        <p:nvPicPr>
          <p:cNvPr id="102404" name="Picture 4"/>
          <p:cNvPicPr>
            <a:picLocks noChangeAspect="1" noChangeArrowheads="1"/>
          </p:cNvPicPr>
          <p:nvPr/>
        </p:nvPicPr>
        <p:blipFill>
          <a:blip r:embed="rId2"/>
          <a:srcRect/>
          <a:stretch>
            <a:fillRect/>
          </a:stretch>
        </p:blipFill>
        <p:spPr bwMode="auto">
          <a:xfrm>
            <a:off x="715963" y="1495425"/>
            <a:ext cx="7713662" cy="5362575"/>
          </a:xfrm>
          <a:prstGeom prst="rect">
            <a:avLst/>
          </a:prstGeom>
          <a:noFill/>
        </p:spPr>
      </p:pic>
    </p:spTree>
    <p:extLst>
      <p:ext uri="{BB962C8B-B14F-4D97-AF65-F5344CB8AC3E}">
        <p14:creationId xmlns:p14="http://schemas.microsoft.com/office/powerpoint/2010/main" val="304449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2954042" y="6313090"/>
            <a:ext cx="3462700" cy="548680"/>
          </a:xfrm>
        </p:spPr>
        <p:txBody>
          <a:bodyPr/>
          <a:lstStyle/>
          <a:p>
            <a:r>
              <a:rPr lang="bg-BG" sz="2000" dirty="0" smtClean="0">
                <a:solidFill>
                  <a:schemeClr val="bg1">
                    <a:lumMod val="95000"/>
                  </a:schemeClr>
                </a:solidFill>
              </a:rPr>
              <a:t>Хистоплазмоза</a:t>
            </a:r>
          </a:p>
        </p:txBody>
      </p:sp>
      <p:pic>
        <p:nvPicPr>
          <p:cNvPr id="86019" name="Picture 2" descr="http://img.medscape.com/article/761/132/761132-fig9.jpg"/>
          <p:cNvPicPr>
            <a:picLocks noChangeAspect="1" noChangeArrowheads="1"/>
          </p:cNvPicPr>
          <p:nvPr/>
        </p:nvPicPr>
        <p:blipFill>
          <a:blip r:embed="rId3"/>
          <a:srcRect/>
          <a:stretch>
            <a:fillRect/>
          </a:stretch>
        </p:blipFill>
        <p:spPr bwMode="auto">
          <a:xfrm>
            <a:off x="0" y="147025"/>
            <a:ext cx="6344760" cy="6326882"/>
          </a:xfrm>
          <a:prstGeom prst="rect">
            <a:avLst/>
          </a:prstGeom>
          <a:noFill/>
          <a:ln w="9525">
            <a:noFill/>
            <a:miter lim="800000"/>
            <a:headEnd/>
            <a:tailEnd/>
          </a:ln>
        </p:spPr>
      </p:pic>
      <p:sp>
        <p:nvSpPr>
          <p:cNvPr id="2" name="Rounded Rectangle 1"/>
          <p:cNvSpPr/>
          <p:nvPr/>
        </p:nvSpPr>
        <p:spPr>
          <a:xfrm>
            <a:off x="6732240" y="2862323"/>
            <a:ext cx="2160240"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t>Хистоплазмоза при имунокомпро-ментиран</a:t>
            </a:r>
          </a:p>
          <a:p>
            <a:pPr algn="ctr"/>
            <a:endParaRPr lang="bg-BG" dirty="0" smtClean="0"/>
          </a:p>
          <a:p>
            <a:pPr algn="ctr"/>
            <a:r>
              <a:rPr lang="bg-BG" dirty="0" smtClean="0"/>
              <a:t>Дифузни билатерални нодуларни сенки</a:t>
            </a:r>
            <a:endParaRPr lang="bg-BG" dirty="0"/>
          </a:p>
        </p:txBody>
      </p:sp>
    </p:spTree>
    <p:extLst>
      <p:ext uri="{BB962C8B-B14F-4D97-AF65-F5344CB8AC3E}">
        <p14:creationId xmlns:p14="http://schemas.microsoft.com/office/powerpoint/2010/main" val="65112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683568" y="6034088"/>
            <a:ext cx="8229600" cy="837282"/>
          </a:xfrm>
        </p:spPr>
        <p:txBody>
          <a:bodyPr/>
          <a:lstStyle/>
          <a:p>
            <a:r>
              <a:rPr lang="en-US" sz="2800" dirty="0" smtClean="0"/>
              <a:t>CMV</a:t>
            </a:r>
            <a:r>
              <a:rPr lang="bg-BG" sz="2800" dirty="0" smtClean="0"/>
              <a:t>след белодробна трансплантация</a:t>
            </a:r>
          </a:p>
        </p:txBody>
      </p:sp>
      <p:sp>
        <p:nvSpPr>
          <p:cNvPr id="88066" name="Content Placeholder 2"/>
          <p:cNvSpPr>
            <a:spLocks noGrp="1"/>
          </p:cNvSpPr>
          <p:nvPr>
            <p:ph idx="1"/>
          </p:nvPr>
        </p:nvSpPr>
        <p:spPr/>
        <p:txBody>
          <a:bodyPr/>
          <a:lstStyle/>
          <a:p>
            <a:endParaRPr lang="bg-BG" smtClean="0"/>
          </a:p>
        </p:txBody>
      </p:sp>
      <p:pic>
        <p:nvPicPr>
          <p:cNvPr id="88067" name="Picture 2" descr="http://img.medscape.com/article/761/132/761132-fig12.jpg"/>
          <p:cNvPicPr>
            <a:picLocks noChangeAspect="1" noChangeArrowheads="1"/>
          </p:cNvPicPr>
          <p:nvPr/>
        </p:nvPicPr>
        <p:blipFill>
          <a:blip r:embed="rId3"/>
          <a:srcRect/>
          <a:stretch>
            <a:fillRect/>
          </a:stretch>
        </p:blipFill>
        <p:spPr bwMode="auto">
          <a:xfrm>
            <a:off x="827088" y="404813"/>
            <a:ext cx="6886575" cy="5629275"/>
          </a:xfrm>
          <a:prstGeom prst="rect">
            <a:avLst/>
          </a:prstGeom>
          <a:noFill/>
          <a:ln w="9525">
            <a:noFill/>
            <a:miter lim="800000"/>
            <a:headEnd/>
            <a:tailEnd/>
          </a:ln>
        </p:spPr>
      </p:pic>
    </p:spTree>
    <p:extLst>
      <p:ext uri="{BB962C8B-B14F-4D97-AF65-F5344CB8AC3E}">
        <p14:creationId xmlns:p14="http://schemas.microsoft.com/office/powerpoint/2010/main" val="100126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635080" cy="1498178"/>
          </a:xfrm>
        </p:spPr>
        <p:txBody>
          <a:bodyPr/>
          <a:lstStyle/>
          <a:p>
            <a:pPr lvl="0"/>
            <a:r>
              <a:rPr lang="en-US" b="1" dirty="0" smtClean="0"/>
              <a:t/>
            </a:r>
            <a:br>
              <a:rPr lang="en-US" b="1" dirty="0" smtClean="0"/>
            </a:br>
            <a:r>
              <a:rPr lang="bg-BG" sz="2400" dirty="0" smtClean="0"/>
              <a:t>ПНЕВМОНИИ </a:t>
            </a:r>
            <a:r>
              <a:rPr lang="bg-BG" sz="2400" dirty="0"/>
              <a:t>ПРИ ВЪЗРАСТНИ ХОРА</a:t>
            </a:r>
            <a:r>
              <a:rPr lang="bg-BG" dirty="0"/>
              <a:t/>
            </a:r>
            <a:br>
              <a:rPr lang="bg-BG" dirty="0"/>
            </a:br>
            <a:endParaRPr lang="bg-BG" dirty="0"/>
          </a:p>
        </p:txBody>
      </p:sp>
      <p:sp>
        <p:nvSpPr>
          <p:cNvPr id="3" name="Content Placeholder 2"/>
          <p:cNvSpPr>
            <a:spLocks noGrp="1"/>
          </p:cNvSpPr>
          <p:nvPr>
            <p:ph idx="1"/>
          </p:nvPr>
        </p:nvSpPr>
        <p:spPr>
          <a:xfrm>
            <a:off x="395536" y="2132856"/>
            <a:ext cx="8229600" cy="2736304"/>
          </a:xfrm>
        </p:spPr>
        <p:txBody>
          <a:bodyPr/>
          <a:lstStyle/>
          <a:p>
            <a:pPr marL="0" indent="0">
              <a:buNone/>
            </a:pPr>
            <a:r>
              <a:rPr lang="bg-BG" sz="2400" dirty="0"/>
              <a:t>Засягат се две </a:t>
            </a:r>
            <a:r>
              <a:rPr lang="bg-BG" sz="2400" dirty="0" smtClean="0"/>
              <a:t>популации</a:t>
            </a:r>
            <a:endParaRPr lang="en-US" sz="2400" dirty="0" smtClean="0"/>
          </a:p>
          <a:p>
            <a:r>
              <a:rPr lang="bg-BG" sz="2400" dirty="0" smtClean="0"/>
              <a:t>Тези</a:t>
            </a:r>
            <a:r>
              <a:rPr lang="bg-BG" sz="2400" dirty="0"/>
              <a:t>, живеещи в дома </a:t>
            </a:r>
            <a:r>
              <a:rPr lang="bg-BG" sz="2400" dirty="0" smtClean="0"/>
              <a:t>си </a:t>
            </a:r>
            <a:endParaRPr lang="en-US" sz="2400" dirty="0" smtClean="0"/>
          </a:p>
          <a:p>
            <a:r>
              <a:rPr lang="bg-BG" sz="2400" dirty="0" smtClean="0"/>
              <a:t>В </a:t>
            </a:r>
            <a:r>
              <a:rPr lang="bg-BG" sz="2400" dirty="0"/>
              <a:t>старчески домове. Последната се причислява към </a:t>
            </a:r>
            <a:r>
              <a:rPr lang="bg-BG" sz="2400" dirty="0" smtClean="0"/>
              <a:t>пневмонията</a:t>
            </a:r>
            <a:r>
              <a:rPr lang="bg-BG" sz="2400" dirty="0"/>
              <a:t>, свързана със здравни грижи с предиспозиция към нозокомиална инфекция и с нарастваща честота на антибиотична резистентност</a:t>
            </a:r>
          </a:p>
        </p:txBody>
      </p:sp>
    </p:spTree>
    <p:extLst>
      <p:ext uri="{BB962C8B-B14F-4D97-AF65-F5344CB8AC3E}">
        <p14:creationId xmlns:p14="http://schemas.microsoft.com/office/powerpoint/2010/main" val="152561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4762872" cy="1143000"/>
          </a:xfrm>
        </p:spPr>
        <p:txBody>
          <a:bodyPr/>
          <a:lstStyle/>
          <a:p>
            <a:r>
              <a:rPr lang="bg-BG" dirty="0" smtClean="0"/>
              <a:t>Случай 2</a:t>
            </a:r>
            <a:endParaRPr lang="bg-BG" dirty="0"/>
          </a:p>
        </p:txBody>
      </p:sp>
      <p:sp>
        <p:nvSpPr>
          <p:cNvPr id="3" name="Content Placeholder 2"/>
          <p:cNvSpPr>
            <a:spLocks noGrp="1"/>
          </p:cNvSpPr>
          <p:nvPr>
            <p:ph idx="1"/>
          </p:nvPr>
        </p:nvSpPr>
        <p:spPr>
          <a:xfrm>
            <a:off x="395536" y="1916832"/>
            <a:ext cx="8229600" cy="4205064"/>
          </a:xfrm>
        </p:spPr>
        <p:txBody>
          <a:bodyPr>
            <a:normAutofit fontScale="85000" lnSpcReduction="10000"/>
          </a:bodyPr>
          <a:lstStyle/>
          <a:p>
            <a:r>
              <a:rPr lang="bg-BG" dirty="0" smtClean="0"/>
              <a:t>70г. мъж постъпва в СО оплаквания от болка в гръдния кош в дясно</a:t>
            </a:r>
          </a:p>
          <a:p>
            <a:r>
              <a:rPr lang="bg-BG" dirty="0" smtClean="0"/>
              <a:t>Продуктивна  кашлица с жълто зеленикави храчки</a:t>
            </a:r>
          </a:p>
          <a:p>
            <a:r>
              <a:rPr lang="bg-BG" dirty="0" smtClean="0"/>
              <a:t>Задълбочаващ се задух</a:t>
            </a:r>
          </a:p>
          <a:p>
            <a:r>
              <a:rPr lang="bg-BG" dirty="0" smtClean="0"/>
              <a:t>Разтрисане</a:t>
            </a:r>
          </a:p>
          <a:p>
            <a:r>
              <a:rPr lang="bg-BG" dirty="0" smtClean="0"/>
              <a:t>Продължителност на симптомите – 2 дни</a:t>
            </a:r>
          </a:p>
          <a:p>
            <a:r>
              <a:rPr lang="bg-BG" dirty="0" smtClean="0"/>
              <a:t>Отрича гадене, повръщане и диария</a:t>
            </a:r>
          </a:p>
          <a:p>
            <a:r>
              <a:rPr lang="bg-BG" dirty="0" smtClean="0"/>
              <a:t>Придр. заболявания – ХОББ, трахеотомия за ларингеален карцином и алкохолна злоупотреба</a:t>
            </a:r>
            <a:endParaRPr lang="bg-BG" dirty="0"/>
          </a:p>
        </p:txBody>
      </p:sp>
    </p:spTree>
    <p:extLst>
      <p:ext uri="{BB962C8B-B14F-4D97-AF65-F5344CB8AC3E}">
        <p14:creationId xmlns:p14="http://schemas.microsoft.com/office/powerpoint/2010/main" val="17594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lstStyle/>
          <a:p>
            <a:r>
              <a:rPr lang="bg-BG" sz="3200" dirty="0"/>
              <a:t>ПНЕВМОНИИ ПРИ ВЪЗРАСТНИ ХОРА</a:t>
            </a:r>
            <a:br>
              <a:rPr lang="bg-BG" sz="3200" dirty="0"/>
            </a:br>
            <a:endParaRPr lang="bg-BG" sz="3200" dirty="0"/>
          </a:p>
        </p:txBody>
      </p:sp>
      <p:sp>
        <p:nvSpPr>
          <p:cNvPr id="3" name="Content Placeholder 2"/>
          <p:cNvSpPr>
            <a:spLocks noGrp="1"/>
          </p:cNvSpPr>
          <p:nvPr>
            <p:ph idx="1"/>
          </p:nvPr>
        </p:nvSpPr>
        <p:spPr>
          <a:xfrm>
            <a:off x="467544" y="2780928"/>
            <a:ext cx="8229600" cy="1800200"/>
          </a:xfrm>
        </p:spPr>
        <p:txBody>
          <a:bodyPr/>
          <a:lstStyle/>
          <a:p>
            <a:r>
              <a:rPr lang="bg-BG" sz="2800" dirty="0"/>
              <a:t>Най-чести причинители:  </a:t>
            </a:r>
            <a:r>
              <a:rPr lang="en-US" sz="2800" i="1" dirty="0"/>
              <a:t>S. pneumoniae</a:t>
            </a:r>
            <a:r>
              <a:rPr lang="bg-BG" sz="2800" i="1" dirty="0"/>
              <a:t>, </a:t>
            </a:r>
            <a:r>
              <a:rPr lang="en-US" sz="2800" i="1" dirty="0"/>
              <a:t>H</a:t>
            </a:r>
            <a:r>
              <a:rPr lang="bg-BG" sz="2800" i="1" dirty="0"/>
              <a:t>. </a:t>
            </a:r>
            <a:r>
              <a:rPr lang="en-US" sz="2800" i="1" dirty="0" err="1"/>
              <a:t>influenzae</a:t>
            </a:r>
            <a:r>
              <a:rPr lang="bg-BG" sz="2800" i="1" dirty="0"/>
              <a:t>, </a:t>
            </a:r>
            <a:r>
              <a:rPr lang="en-US" sz="2800" i="1" dirty="0"/>
              <a:t>M. </a:t>
            </a:r>
            <a:r>
              <a:rPr lang="en-US" sz="2800" i="1" dirty="0" err="1"/>
              <a:t>catarrhalis</a:t>
            </a:r>
            <a:r>
              <a:rPr lang="bg-BG" sz="2800" i="1" dirty="0" smtClean="0"/>
              <a:t>.</a:t>
            </a:r>
            <a:endParaRPr lang="en-US" sz="2800" i="1" dirty="0" smtClean="0"/>
          </a:p>
          <a:p>
            <a:r>
              <a:rPr lang="bg-BG" sz="2800" dirty="0"/>
              <a:t>С</a:t>
            </a:r>
            <a:r>
              <a:rPr lang="bg-BG" sz="2800" dirty="0" smtClean="0"/>
              <a:t>месена </a:t>
            </a:r>
            <a:r>
              <a:rPr lang="bg-BG" sz="2800" dirty="0"/>
              <a:t>аеробно </a:t>
            </a:r>
            <a:r>
              <a:rPr lang="bg-BG" sz="2800" dirty="0" smtClean="0"/>
              <a:t>анаеробна флора</a:t>
            </a:r>
            <a:endParaRPr lang="bg-BG" sz="2800" dirty="0"/>
          </a:p>
        </p:txBody>
      </p:sp>
    </p:spTree>
    <p:extLst>
      <p:ext uri="{BB962C8B-B14F-4D97-AF65-F5344CB8AC3E}">
        <p14:creationId xmlns:p14="http://schemas.microsoft.com/office/powerpoint/2010/main" val="182264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bg-BG" dirty="0"/>
              <a:t>Аспирационната пневмония </a:t>
            </a:r>
            <a:r>
              <a:rPr lang="en-US" dirty="0" smtClean="0"/>
              <a:t>– </a:t>
            </a:r>
            <a:r>
              <a:rPr lang="bg-BG" dirty="0" smtClean="0"/>
              <a:t>честа при възрастни хора  - с </a:t>
            </a:r>
            <a:r>
              <a:rPr lang="bg-BG" dirty="0"/>
              <a:t>потиснат рефлекс на гадене и повръщане или увредена фарингеална моторна функция. </a:t>
            </a:r>
            <a:endParaRPr lang="en-US" dirty="0" smtClean="0"/>
          </a:p>
          <a:p>
            <a:r>
              <a:rPr lang="bg-BG" dirty="0" smtClean="0"/>
              <a:t>Микроаспирациите </a:t>
            </a:r>
            <a:r>
              <a:rPr lang="bg-BG" dirty="0"/>
              <a:t>предразполагат към инфекция с </a:t>
            </a:r>
            <a:r>
              <a:rPr lang="en-US" i="1" dirty="0"/>
              <a:t>K. pneumoniae, E.coli</a:t>
            </a:r>
            <a:r>
              <a:rPr lang="bg-BG" i="1" dirty="0"/>
              <a:t>,</a:t>
            </a:r>
            <a:r>
              <a:rPr lang="en-US" i="1" dirty="0"/>
              <a:t> </a:t>
            </a:r>
            <a:r>
              <a:rPr lang="en-US" i="1" dirty="0" err="1"/>
              <a:t>Enterobacteriaceae</a:t>
            </a:r>
            <a:r>
              <a:rPr lang="en-US" i="1" dirty="0"/>
              <a:t>, </a:t>
            </a:r>
            <a:r>
              <a:rPr lang="en-US" i="1" dirty="0" err="1"/>
              <a:t>P.aeruginosa</a:t>
            </a:r>
            <a:r>
              <a:rPr lang="bg-BG" i="1" dirty="0"/>
              <a:t>. </a:t>
            </a:r>
            <a:endParaRPr lang="en-US" i="1" dirty="0" smtClean="0"/>
          </a:p>
          <a:p>
            <a:r>
              <a:rPr lang="en-US" i="1" dirty="0" smtClean="0"/>
              <a:t>S</a:t>
            </a:r>
            <a:r>
              <a:rPr lang="bg-BG" i="1" dirty="0"/>
              <a:t>.</a:t>
            </a:r>
            <a:r>
              <a:rPr lang="en-US" i="1" dirty="0"/>
              <a:t> aureus</a:t>
            </a:r>
            <a:r>
              <a:rPr lang="bg-BG" dirty="0"/>
              <a:t> се явява при грипни епидемии.</a:t>
            </a:r>
          </a:p>
        </p:txBody>
      </p:sp>
      <p:sp>
        <p:nvSpPr>
          <p:cNvPr id="4" name="Title 1"/>
          <p:cNvSpPr>
            <a:spLocks noGrp="1"/>
          </p:cNvSpPr>
          <p:nvPr>
            <p:ph type="title"/>
          </p:nvPr>
        </p:nvSpPr>
        <p:spPr>
          <a:xfrm>
            <a:off x="395536" y="476672"/>
            <a:ext cx="8229600" cy="864096"/>
          </a:xfrm>
        </p:spPr>
        <p:txBody>
          <a:bodyPr/>
          <a:lstStyle/>
          <a:p>
            <a:r>
              <a:rPr lang="bg-BG" sz="3200" dirty="0" smtClean="0"/>
              <a:t/>
            </a:r>
            <a:br>
              <a:rPr lang="bg-BG" sz="3200" dirty="0" smtClean="0"/>
            </a:br>
            <a:r>
              <a:rPr lang="bg-BG" sz="3200" dirty="0" smtClean="0"/>
              <a:t>ПНЕВМОНИИ </a:t>
            </a:r>
            <a:r>
              <a:rPr lang="bg-BG" sz="3200" dirty="0"/>
              <a:t>ПРИ ВЪЗРАСТНИ </a:t>
            </a:r>
            <a:r>
              <a:rPr lang="bg-BG" sz="3200" dirty="0" smtClean="0"/>
              <a:t>ХОРА - особености</a:t>
            </a:r>
            <a:r>
              <a:rPr lang="bg-BG" sz="3200" dirty="0"/>
              <a:t/>
            </a:r>
            <a:br>
              <a:rPr lang="bg-BG" sz="3200" dirty="0"/>
            </a:br>
            <a:endParaRPr lang="bg-BG" sz="3200" dirty="0"/>
          </a:p>
        </p:txBody>
      </p:sp>
    </p:spTree>
    <p:extLst>
      <p:ext uri="{BB962C8B-B14F-4D97-AF65-F5344CB8AC3E}">
        <p14:creationId xmlns:p14="http://schemas.microsoft.com/office/powerpoint/2010/main" val="355007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4104456"/>
          </a:xfrm>
        </p:spPr>
        <p:txBody>
          <a:bodyPr/>
          <a:lstStyle/>
          <a:p>
            <a:r>
              <a:rPr lang="bg-BG" sz="2800" dirty="0" smtClean="0"/>
              <a:t>Клиничните </a:t>
            </a:r>
            <a:r>
              <a:rPr lang="bg-BG" sz="2800" dirty="0"/>
              <a:t>прояви може да се различават от тези при млади хора. </a:t>
            </a:r>
            <a:endParaRPr lang="en-US" sz="2800" dirty="0" smtClean="0"/>
          </a:p>
          <a:p>
            <a:r>
              <a:rPr lang="bg-BG" sz="2800" dirty="0" smtClean="0"/>
              <a:t>Инфекцията </a:t>
            </a:r>
            <a:r>
              <a:rPr lang="bg-BG" sz="2800" dirty="0"/>
              <a:t>има по-постепенно </a:t>
            </a:r>
            <a:r>
              <a:rPr lang="bg-BG" sz="2800" dirty="0" smtClean="0"/>
              <a:t>начало, </a:t>
            </a:r>
            <a:r>
              <a:rPr lang="bg-BG" sz="2800" dirty="0"/>
              <a:t>с по- слабо изразени прояви на фебрилитет и </a:t>
            </a:r>
            <a:r>
              <a:rPr lang="bg-BG" sz="2800" dirty="0" smtClean="0"/>
              <a:t>кашлица.</a:t>
            </a:r>
            <a:endParaRPr lang="en-US" sz="2800" dirty="0" smtClean="0"/>
          </a:p>
          <a:p>
            <a:r>
              <a:rPr lang="bg-BG" sz="2800" dirty="0" smtClean="0"/>
              <a:t>Често </a:t>
            </a:r>
            <a:r>
              <a:rPr lang="bg-BG" sz="2800" dirty="0"/>
              <a:t>с нарушения в менталния статус, с объркване и обща </a:t>
            </a:r>
            <a:r>
              <a:rPr lang="bg-BG" sz="2800" dirty="0" smtClean="0"/>
              <a:t>отпадналост. </a:t>
            </a:r>
          </a:p>
          <a:p>
            <a:r>
              <a:rPr lang="bg-BG" sz="2800" dirty="0" smtClean="0"/>
              <a:t>С </a:t>
            </a:r>
            <a:r>
              <a:rPr lang="bg-BG" sz="2800" dirty="0"/>
              <a:t>по-малко отчетливи прояви на консолидация при физикалното изследване. </a:t>
            </a:r>
          </a:p>
        </p:txBody>
      </p:sp>
      <p:sp>
        <p:nvSpPr>
          <p:cNvPr id="4" name="Title 1"/>
          <p:cNvSpPr>
            <a:spLocks noGrp="1"/>
          </p:cNvSpPr>
          <p:nvPr>
            <p:ph type="title"/>
          </p:nvPr>
        </p:nvSpPr>
        <p:spPr>
          <a:xfrm>
            <a:off x="323528" y="980728"/>
            <a:ext cx="8229600" cy="864096"/>
          </a:xfrm>
        </p:spPr>
        <p:txBody>
          <a:bodyPr/>
          <a:lstStyle/>
          <a:p>
            <a:r>
              <a:rPr lang="bg-BG" sz="3200" dirty="0" smtClean="0"/>
              <a:t/>
            </a:r>
            <a:br>
              <a:rPr lang="bg-BG" sz="3200" dirty="0" smtClean="0"/>
            </a:br>
            <a:r>
              <a:rPr lang="bg-BG" sz="3200" dirty="0" smtClean="0"/>
              <a:t>ПНЕВМОНИИ </a:t>
            </a:r>
            <a:r>
              <a:rPr lang="bg-BG" sz="3200" dirty="0"/>
              <a:t>ПРИ ВЪЗРАСТНИ </a:t>
            </a:r>
            <a:r>
              <a:rPr lang="bg-BG" sz="3200" dirty="0" smtClean="0"/>
              <a:t>ХОРА - особености</a:t>
            </a:r>
            <a:r>
              <a:rPr lang="bg-BG" sz="3200" dirty="0"/>
              <a:t/>
            </a:r>
            <a:br>
              <a:rPr lang="bg-BG" sz="3200" dirty="0"/>
            </a:br>
            <a:endParaRPr lang="bg-BG" sz="3200" dirty="0"/>
          </a:p>
        </p:txBody>
      </p:sp>
    </p:spTree>
    <p:extLst>
      <p:ext uri="{BB962C8B-B14F-4D97-AF65-F5344CB8AC3E}">
        <p14:creationId xmlns:p14="http://schemas.microsoft.com/office/powerpoint/2010/main" val="245650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normAutofit fontScale="92500" lnSpcReduction="20000"/>
          </a:bodyPr>
          <a:lstStyle/>
          <a:p>
            <a:pPr marL="0" indent="0">
              <a:buNone/>
            </a:pPr>
            <a:r>
              <a:rPr lang="bg-BG" dirty="0" smtClean="0"/>
              <a:t>Физикално</a:t>
            </a:r>
          </a:p>
          <a:p>
            <a:r>
              <a:rPr lang="bg-BG" dirty="0" smtClean="0"/>
              <a:t>Т 38,6; ДЧ 28; СЧ 110; АН 140/80</a:t>
            </a:r>
          </a:p>
          <a:p>
            <a:r>
              <a:rPr lang="bg-BG" dirty="0" smtClean="0"/>
              <a:t>Увредено общо състояние, зеленикав секрет от трахеостомата</a:t>
            </a:r>
          </a:p>
          <a:p>
            <a:r>
              <a:rPr lang="bg-BG" dirty="0" smtClean="0"/>
              <a:t>ДС – двустранно влажни и сухи хрипове и бронхиално дишане с притъпен перкуторен тон в дясна основа</a:t>
            </a:r>
          </a:p>
          <a:p>
            <a:pPr marL="0" indent="0">
              <a:buNone/>
            </a:pPr>
            <a:r>
              <a:rPr lang="bg-BG" dirty="0" smtClean="0"/>
              <a:t>Лаб. Левкоцити - 15,800;  88% неутрофили; </a:t>
            </a:r>
            <a:r>
              <a:rPr lang="en-US" dirty="0" smtClean="0"/>
              <a:t>Na 137 </a:t>
            </a:r>
            <a:r>
              <a:rPr lang="en-US" dirty="0" err="1" smtClean="0"/>
              <a:t>mEq</a:t>
            </a:r>
            <a:r>
              <a:rPr lang="en-US" dirty="0" smtClean="0"/>
              <a:t>/L</a:t>
            </a:r>
            <a:r>
              <a:rPr lang="bg-BG" dirty="0" smtClean="0"/>
              <a:t>;</a:t>
            </a:r>
            <a:r>
              <a:rPr lang="en-US" dirty="0" smtClean="0"/>
              <a:t> </a:t>
            </a:r>
            <a:r>
              <a:rPr lang="bg-BG" dirty="0" smtClean="0"/>
              <a:t>КГА – хипоксемия с хиперкапния</a:t>
            </a:r>
            <a:endParaRPr lang="en-US" dirty="0"/>
          </a:p>
          <a:p>
            <a:r>
              <a:rPr lang="bg-BG" dirty="0" smtClean="0"/>
              <a:t>Храчка по Грам – Грам положителни коки</a:t>
            </a:r>
          </a:p>
          <a:p>
            <a:endParaRPr lang="bg-BG" dirty="0"/>
          </a:p>
          <a:p>
            <a:endParaRPr lang="bg-BG" dirty="0" smtClean="0"/>
          </a:p>
          <a:p>
            <a:endParaRPr lang="bg-BG" dirty="0"/>
          </a:p>
        </p:txBody>
      </p:sp>
    </p:spTree>
    <p:extLst>
      <p:ext uri="{BB962C8B-B14F-4D97-AF65-F5344CB8AC3E}">
        <p14:creationId xmlns:p14="http://schemas.microsoft.com/office/powerpoint/2010/main" val="43895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280920" cy="663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1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06090"/>
          </a:xfrm>
        </p:spPr>
        <p:txBody>
          <a:bodyPr>
            <a:normAutofit/>
          </a:bodyPr>
          <a:lstStyle/>
          <a:p>
            <a:r>
              <a:rPr lang="bg-BG" sz="2800" dirty="0" smtClean="0"/>
              <a:t>Нозокомиални пневмонии. Класификация</a:t>
            </a:r>
            <a:endParaRPr lang="bg-BG"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5355482"/>
              </p:ext>
            </p:extLst>
          </p:nvPr>
        </p:nvGraphicFramePr>
        <p:xfrm>
          <a:off x="457200" y="1124744"/>
          <a:ext cx="82296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39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endParaRPr lang="bg-B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6837315"/>
              </p:ext>
            </p:extLst>
          </p:nvPr>
        </p:nvGraphicFramePr>
        <p:xfrm>
          <a:off x="457200" y="1124744"/>
          <a:ext cx="82296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10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1981</Words>
  <Application>Microsoft Office PowerPoint</Application>
  <PresentationFormat>On-screen Show (4:3)</PresentationFormat>
  <Paragraphs>314</Paragraphs>
  <Slides>52</Slides>
  <Notes>11</Notes>
  <HiddenSlides>0</HiddenSlides>
  <MMClips>0</MMClips>
  <ScaleCrop>false</ScaleCrop>
  <HeadingPairs>
    <vt:vector size="4" baseType="variant">
      <vt:variant>
        <vt:lpstr>Theme</vt:lpstr>
      </vt:variant>
      <vt:variant>
        <vt:i4>15</vt:i4>
      </vt:variant>
      <vt:variant>
        <vt:lpstr>Slide Titles</vt:lpstr>
      </vt:variant>
      <vt:variant>
        <vt:i4>52</vt:i4>
      </vt:variant>
    </vt:vector>
  </HeadingPairs>
  <TitlesOfParts>
    <vt:vector size="67" baseType="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Други пневмонии – нозокомиална, аспирационна, при имунокомпроментирани, при възрастни</vt:lpstr>
      <vt:lpstr>Случай 1</vt:lpstr>
      <vt:lpstr>PowerPoint Presentation</vt:lpstr>
      <vt:lpstr>PowerPoint Presentation</vt:lpstr>
      <vt:lpstr>Случай 2</vt:lpstr>
      <vt:lpstr>PowerPoint Presentation</vt:lpstr>
      <vt:lpstr>PowerPoint Presentation</vt:lpstr>
      <vt:lpstr>Нозокомиални пневмонии. Класификация</vt:lpstr>
      <vt:lpstr>PowerPoint Presentation</vt:lpstr>
      <vt:lpstr>Болнично придобита пневмония - епидемиология</vt:lpstr>
      <vt:lpstr>ПАТОГЕНЕЗА НА НОЗОКОМИАЛНАТА ПНЕВМОНИЯ</vt:lpstr>
      <vt:lpstr> Нозокомиална пневмония - рискови фактори</vt:lpstr>
      <vt:lpstr>Етиология на нозокомиалните пневмонии</vt:lpstr>
      <vt:lpstr>Етиология – отличителни беези</vt:lpstr>
      <vt:lpstr>Болнично придобита (HAP )  Клинични признаци  </vt:lpstr>
      <vt:lpstr>Нозокомиална пневмония изследвания</vt:lpstr>
      <vt:lpstr>Нозокомиални пневмонии. Класификация</vt:lpstr>
      <vt:lpstr>Патогенеза</vt:lpstr>
      <vt:lpstr>PowerPoint Presentation</vt:lpstr>
      <vt:lpstr>PowerPoint Presentation</vt:lpstr>
      <vt:lpstr>PowerPoint Presentation</vt:lpstr>
      <vt:lpstr>PowerPoint Presentation</vt:lpstr>
      <vt:lpstr>Аспирационна пневмония</vt:lpstr>
      <vt:lpstr>Епидемиология. Рискови фактори</vt:lpstr>
      <vt:lpstr>Епидемиология. Рискови фактори</vt:lpstr>
      <vt:lpstr>Патофизиология</vt:lpstr>
      <vt:lpstr>Клинични признаци Три синдрома </vt:lpstr>
      <vt:lpstr>Химична пневмония/болест на Mendelson </vt:lpstr>
      <vt:lpstr>Клинични белези  Химична пневмония/болест на Mendelson   </vt:lpstr>
      <vt:lpstr>2. Бактериална инфекция – след инхалиране на колонизирано орофарингеално съдържимо </vt:lpstr>
      <vt:lpstr>Начини на клинично протичане</vt:lpstr>
      <vt:lpstr>3. Механична обструкция </vt:lpstr>
      <vt:lpstr>PowerPoint Presentation</vt:lpstr>
      <vt:lpstr>PowerPoint Presentation</vt:lpstr>
      <vt:lpstr>Аспирационна пневмония – метален предмет</vt:lpstr>
      <vt:lpstr>Пневмонии при имуносупресирани болни</vt:lpstr>
      <vt:lpstr>PowerPoint Presentation</vt:lpstr>
      <vt:lpstr>Патогенетични механизми</vt:lpstr>
      <vt:lpstr>Клинични признаци</vt:lpstr>
      <vt:lpstr>Клинични признаци при някои видове пневмонии при имуносупресирани болни </vt:lpstr>
      <vt:lpstr>Клинични признаци при някои видове пневмонии при имуносупресирани болни </vt:lpstr>
      <vt:lpstr>Чести признаци на пневмония при карциномно болни </vt:lpstr>
      <vt:lpstr>Инфекция с P. jiroveci</vt:lpstr>
      <vt:lpstr>PowerPoint Presentation</vt:lpstr>
      <vt:lpstr>PowerPoint Presentation</vt:lpstr>
      <vt:lpstr>Грануломатоза на Вегенер – лечение с циклофосфамид и преднизолон</vt:lpstr>
      <vt:lpstr>Хистоплазмоза</vt:lpstr>
      <vt:lpstr>CMVслед белодробна трансплантация</vt:lpstr>
      <vt:lpstr> ПНЕВМОНИИ ПРИ ВЪЗРАСТНИ ХОРА </vt:lpstr>
      <vt:lpstr>ПНЕВМОНИИ ПРИ ВЪЗРАСТНИ ХОРА </vt:lpstr>
      <vt:lpstr> ПНЕВМОНИИ ПРИ ВЪЗРАСТНИ ХОРА - особености </vt:lpstr>
      <vt:lpstr> ПНЕВМОНИИ ПРИ ВЪЗРАСТНИ ХОРА - особености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Pavlina</dc:creator>
  <cp:lastModifiedBy>Pavlina</cp:lastModifiedBy>
  <cp:revision>48</cp:revision>
  <dcterms:created xsi:type="dcterms:W3CDTF">2015-10-05T14:45:12Z</dcterms:created>
  <dcterms:modified xsi:type="dcterms:W3CDTF">2015-10-13T17:07:08Z</dcterms:modified>
</cp:coreProperties>
</file>