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1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2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3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4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5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6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7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18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19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20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21.xml" ContentType="application/vnd.openxmlformats-officedocument.theme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2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  <p:sldMasterId id="2147483988" r:id="rId2"/>
    <p:sldMasterId id="2147484123" r:id="rId3"/>
    <p:sldMasterId id="2147484138" r:id="rId4"/>
    <p:sldMasterId id="2147484165" r:id="rId5"/>
    <p:sldMasterId id="2147484180" r:id="rId6"/>
    <p:sldMasterId id="2147484194" r:id="rId7"/>
    <p:sldMasterId id="2147484211" r:id="rId8"/>
    <p:sldMasterId id="2147484237" r:id="rId9"/>
    <p:sldMasterId id="2147484480" r:id="rId10"/>
    <p:sldMasterId id="2147484494" r:id="rId11"/>
    <p:sldMasterId id="2147484508" r:id="rId12"/>
    <p:sldMasterId id="2147484522" r:id="rId13"/>
    <p:sldMasterId id="2147484536" r:id="rId14"/>
    <p:sldMasterId id="2147484550" r:id="rId15"/>
    <p:sldMasterId id="2147484564" r:id="rId16"/>
    <p:sldMasterId id="2147484578" r:id="rId17"/>
    <p:sldMasterId id="2147484592" r:id="rId18"/>
    <p:sldMasterId id="2147484620" r:id="rId19"/>
    <p:sldMasterId id="2147484650" r:id="rId20"/>
    <p:sldMasterId id="2147484664" r:id="rId21"/>
    <p:sldMasterId id="2147484678" r:id="rId22"/>
    <p:sldMasterId id="2147484695" r:id="rId23"/>
  </p:sldMasterIdLst>
  <p:notesMasterIdLst>
    <p:notesMasterId r:id="rId92"/>
  </p:notesMasterIdLst>
  <p:sldIdLst>
    <p:sldId id="256" r:id="rId24"/>
    <p:sldId id="536" r:id="rId25"/>
    <p:sldId id="575" r:id="rId26"/>
    <p:sldId id="576" r:id="rId27"/>
    <p:sldId id="537" r:id="rId28"/>
    <p:sldId id="538" r:id="rId29"/>
    <p:sldId id="539" r:id="rId30"/>
    <p:sldId id="540" r:id="rId31"/>
    <p:sldId id="462" r:id="rId32"/>
    <p:sldId id="263" r:id="rId33"/>
    <p:sldId id="541" r:id="rId34"/>
    <p:sldId id="542" r:id="rId35"/>
    <p:sldId id="543" r:id="rId36"/>
    <p:sldId id="467" r:id="rId37"/>
    <p:sldId id="468" r:id="rId38"/>
    <p:sldId id="544" r:id="rId39"/>
    <p:sldId id="464" r:id="rId40"/>
    <p:sldId id="545" r:id="rId41"/>
    <p:sldId id="548" r:id="rId42"/>
    <p:sldId id="549" r:id="rId43"/>
    <p:sldId id="550" r:id="rId44"/>
    <p:sldId id="551" r:id="rId45"/>
    <p:sldId id="471" r:id="rId46"/>
    <p:sldId id="472" r:id="rId47"/>
    <p:sldId id="473" r:id="rId48"/>
    <p:sldId id="474" r:id="rId49"/>
    <p:sldId id="475" r:id="rId50"/>
    <p:sldId id="476" r:id="rId51"/>
    <p:sldId id="521" r:id="rId52"/>
    <p:sldId id="523" r:id="rId53"/>
    <p:sldId id="524" r:id="rId54"/>
    <p:sldId id="525" r:id="rId55"/>
    <p:sldId id="526" r:id="rId56"/>
    <p:sldId id="477" r:id="rId57"/>
    <p:sldId id="527" r:id="rId58"/>
    <p:sldId id="528" r:id="rId59"/>
    <p:sldId id="478" r:id="rId60"/>
    <p:sldId id="529" r:id="rId61"/>
    <p:sldId id="479" r:id="rId62"/>
    <p:sldId id="480" r:id="rId63"/>
    <p:sldId id="481" r:id="rId64"/>
    <p:sldId id="482" r:id="rId65"/>
    <p:sldId id="533" r:id="rId66"/>
    <p:sldId id="534" r:id="rId67"/>
    <p:sldId id="535" r:id="rId68"/>
    <p:sldId id="553" r:id="rId69"/>
    <p:sldId id="483" r:id="rId70"/>
    <p:sldId id="530" r:id="rId71"/>
    <p:sldId id="531" r:id="rId72"/>
    <p:sldId id="484" r:id="rId73"/>
    <p:sldId id="485" r:id="rId74"/>
    <p:sldId id="496" r:id="rId75"/>
    <p:sldId id="491" r:id="rId76"/>
    <p:sldId id="515" r:id="rId77"/>
    <p:sldId id="516" r:id="rId78"/>
    <p:sldId id="517" r:id="rId79"/>
    <p:sldId id="519" r:id="rId80"/>
    <p:sldId id="560" r:id="rId81"/>
    <p:sldId id="494" r:id="rId82"/>
    <p:sldId id="503" r:id="rId83"/>
    <p:sldId id="504" r:id="rId84"/>
    <p:sldId id="567" r:id="rId85"/>
    <p:sldId id="568" r:id="rId86"/>
    <p:sldId id="569" r:id="rId87"/>
    <p:sldId id="570" r:id="rId88"/>
    <p:sldId id="571" r:id="rId89"/>
    <p:sldId id="572" r:id="rId90"/>
    <p:sldId id="573" r:id="rId91"/>
  </p:sldIdLst>
  <p:sldSz cx="9144000" cy="6858000" type="screen4x3"/>
  <p:notesSz cx="6858000" cy="9144000"/>
  <p:defaultTextStyle>
    <a:defPPr>
      <a:defRPr lang="bg-BG"/>
    </a:defPPr>
    <a:lvl1pPr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B2B2B2"/>
    <a:srgbClr val="3333CC"/>
    <a:srgbClr val="000066"/>
    <a:srgbClr val="FFFF00"/>
    <a:srgbClr val="FFFFFF"/>
    <a:srgbClr val="FFFFCC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76" autoAdjust="0"/>
    <p:restoredTop sz="94667" autoAdjust="0"/>
  </p:normalViewPr>
  <p:slideViewPr>
    <p:cSldViewPr>
      <p:cViewPr>
        <p:scale>
          <a:sx n="80" d="100"/>
          <a:sy n="80" d="100"/>
        </p:scale>
        <p:origin x="-126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5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76" Type="http://schemas.openxmlformats.org/officeDocument/2006/relationships/slide" Target="slides/slide53.xml"/><Relationship Id="rId84" Type="http://schemas.openxmlformats.org/officeDocument/2006/relationships/slide" Target="slides/slide61.xml"/><Relationship Id="rId89" Type="http://schemas.openxmlformats.org/officeDocument/2006/relationships/slide" Target="slides/slide6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slide" Target="slides/slide43.xml"/><Relationship Id="rId74" Type="http://schemas.openxmlformats.org/officeDocument/2006/relationships/slide" Target="slides/slide51.xml"/><Relationship Id="rId79" Type="http://schemas.openxmlformats.org/officeDocument/2006/relationships/slide" Target="slides/slide56.xml"/><Relationship Id="rId87" Type="http://schemas.openxmlformats.org/officeDocument/2006/relationships/slide" Target="slides/slide6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8.xml"/><Relationship Id="rId82" Type="http://schemas.openxmlformats.org/officeDocument/2006/relationships/slide" Target="slides/slide59.xml"/><Relationship Id="rId90" Type="http://schemas.openxmlformats.org/officeDocument/2006/relationships/slide" Target="slides/slide67.xml"/><Relationship Id="rId95" Type="http://schemas.openxmlformats.org/officeDocument/2006/relationships/theme" Target="theme/theme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77" Type="http://schemas.openxmlformats.org/officeDocument/2006/relationships/slide" Target="slides/slide5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80" Type="http://schemas.openxmlformats.org/officeDocument/2006/relationships/slide" Target="slides/slide57.xml"/><Relationship Id="rId85" Type="http://schemas.openxmlformats.org/officeDocument/2006/relationships/slide" Target="slides/slide62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slide" Target="slides/slide52.xml"/><Relationship Id="rId83" Type="http://schemas.openxmlformats.org/officeDocument/2006/relationships/slide" Target="slides/slide60.xml"/><Relationship Id="rId88" Type="http://schemas.openxmlformats.org/officeDocument/2006/relationships/slide" Target="slides/slide65.xml"/><Relationship Id="rId91" Type="http://schemas.openxmlformats.org/officeDocument/2006/relationships/slide" Target="slides/slide68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slide" Target="slides/slide50.xml"/><Relationship Id="rId78" Type="http://schemas.openxmlformats.org/officeDocument/2006/relationships/slide" Target="slides/slide55.xml"/><Relationship Id="rId81" Type="http://schemas.openxmlformats.org/officeDocument/2006/relationships/slide" Target="slides/slide58.xml"/><Relationship Id="rId86" Type="http://schemas.openxmlformats.org/officeDocument/2006/relationships/slide" Target="slides/slide63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25F41C-ED85-4DC3-BD4B-E0D3FAD699E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D04CF987-4B28-4A7E-8AC0-14E8F6E355AE}">
      <dgm:prSet/>
      <dgm:spPr>
        <a:solidFill>
          <a:schemeClr val="bg1">
            <a:lumMod val="75000"/>
          </a:schemeClr>
        </a:solidFill>
      </dgm:spPr>
      <dgm:t>
        <a:bodyPr/>
        <a:lstStyle/>
        <a:p>
          <a:pPr rtl="0"/>
          <a:r>
            <a:rPr lang="en-US" b="1" dirty="0" smtClean="0">
              <a:solidFill>
                <a:srgbClr val="000066"/>
              </a:solidFill>
            </a:rPr>
            <a:t>КЛАСИФИКАЦИЯ</a:t>
          </a:r>
          <a:endParaRPr lang="bg-BG" dirty="0">
            <a:solidFill>
              <a:srgbClr val="000066"/>
            </a:solidFill>
          </a:endParaRPr>
        </a:p>
      </dgm:t>
    </dgm:pt>
    <dgm:pt modelId="{ABF7C890-B3AE-4823-8957-DEF381567CC9}" type="parTrans" cxnId="{7F5E9500-9FE4-4C52-896E-BC2689812C87}">
      <dgm:prSet/>
      <dgm:spPr/>
      <dgm:t>
        <a:bodyPr/>
        <a:lstStyle/>
        <a:p>
          <a:endParaRPr lang="bg-BG"/>
        </a:p>
      </dgm:t>
    </dgm:pt>
    <dgm:pt modelId="{67DA0BAD-63C5-4D66-9AC9-C4BEE2ADC877}" type="sibTrans" cxnId="{7F5E9500-9FE4-4C52-896E-BC2689812C87}">
      <dgm:prSet/>
      <dgm:spPr/>
      <dgm:t>
        <a:bodyPr/>
        <a:lstStyle/>
        <a:p>
          <a:endParaRPr lang="bg-BG"/>
        </a:p>
      </dgm:t>
    </dgm:pt>
    <dgm:pt modelId="{0BCE1FD7-FCA4-4436-8175-397C8462E5BE}">
      <dgm:prSet custT="1"/>
      <dgm:spPr>
        <a:noFill/>
      </dgm:spPr>
      <dgm:t>
        <a:bodyPr/>
        <a:lstStyle/>
        <a:p>
          <a:pPr rtl="0"/>
          <a:r>
            <a:rPr lang="bg-BG" sz="1600" b="1" dirty="0" smtClean="0">
              <a:solidFill>
                <a:srgbClr val="000066"/>
              </a:solidFill>
            </a:rPr>
            <a:t>П</a:t>
          </a:r>
          <a:r>
            <a:rPr lang="en-US" sz="1600" b="1" dirty="0" err="1" smtClean="0">
              <a:solidFill>
                <a:srgbClr val="000066"/>
              </a:solidFill>
            </a:rPr>
            <a:t>невмония</a:t>
          </a:r>
          <a:r>
            <a:rPr lang="bg-BG" sz="1600" b="1" dirty="0" smtClean="0">
              <a:solidFill>
                <a:srgbClr val="000066"/>
              </a:solidFill>
            </a:rPr>
            <a:t>,</a:t>
          </a:r>
          <a:r>
            <a:rPr lang="en-US" sz="1600" b="1" dirty="0" smtClean="0">
              <a:solidFill>
                <a:srgbClr val="000066"/>
              </a:solidFill>
            </a:rPr>
            <a:t> </a:t>
          </a:r>
          <a:r>
            <a:rPr lang="bg-BG" sz="1600" b="1" dirty="0" smtClean="0">
              <a:solidFill>
                <a:srgbClr val="000066"/>
              </a:solidFill>
            </a:rPr>
            <a:t>п</a:t>
          </a:r>
          <a:r>
            <a:rPr lang="en-US" sz="1600" b="1" dirty="0" err="1" smtClean="0">
              <a:solidFill>
                <a:srgbClr val="000066"/>
              </a:solidFill>
            </a:rPr>
            <a:t>ридобита</a:t>
          </a:r>
          <a:r>
            <a:rPr lang="en-US" sz="1600" b="1" dirty="0" smtClean="0">
              <a:solidFill>
                <a:srgbClr val="000066"/>
              </a:solidFill>
            </a:rPr>
            <a:t> в </a:t>
          </a:r>
          <a:r>
            <a:rPr lang="en-US" sz="1600" b="1" dirty="0" err="1" smtClean="0">
              <a:solidFill>
                <a:srgbClr val="000066"/>
              </a:solidFill>
            </a:rPr>
            <a:t>обществото</a:t>
          </a:r>
          <a:r>
            <a:rPr lang="en-US" sz="1600" b="1" dirty="0" smtClean="0">
              <a:solidFill>
                <a:srgbClr val="000066"/>
              </a:solidFill>
            </a:rPr>
            <a:t> ППО</a:t>
          </a:r>
          <a:endParaRPr lang="bg-BG" sz="1600" dirty="0">
            <a:solidFill>
              <a:srgbClr val="000066"/>
            </a:solidFill>
          </a:endParaRPr>
        </a:p>
      </dgm:t>
    </dgm:pt>
    <dgm:pt modelId="{BA327DAC-A14D-41D2-9889-DEF466F7DE7F}" type="parTrans" cxnId="{22AEADEC-85B5-4F5E-917E-1F58AAF0C593}">
      <dgm:prSet/>
      <dgm:spPr/>
      <dgm:t>
        <a:bodyPr/>
        <a:lstStyle/>
        <a:p>
          <a:endParaRPr lang="bg-BG"/>
        </a:p>
      </dgm:t>
    </dgm:pt>
    <dgm:pt modelId="{85E7F759-4A7B-4BBE-96B3-A55043B40193}" type="sibTrans" cxnId="{22AEADEC-85B5-4F5E-917E-1F58AAF0C593}">
      <dgm:prSet/>
      <dgm:spPr/>
      <dgm:t>
        <a:bodyPr/>
        <a:lstStyle/>
        <a:p>
          <a:endParaRPr lang="bg-BG"/>
        </a:p>
      </dgm:t>
    </dgm:pt>
    <dgm:pt modelId="{05008F8E-CF17-4EE8-AAD2-89ECBEEFFAC8}">
      <dgm:prSet custT="1"/>
      <dgm:spPr>
        <a:solidFill>
          <a:schemeClr val="bg1">
            <a:lumMod val="75000"/>
            <a:alpha val="90000"/>
          </a:schemeClr>
        </a:solidFill>
      </dgm:spPr>
      <dgm:t>
        <a:bodyPr/>
        <a:lstStyle/>
        <a:p>
          <a:pPr rtl="0"/>
          <a:r>
            <a:rPr lang="en-US" sz="1600" b="1" dirty="0" err="1" smtClean="0">
              <a:solidFill>
                <a:srgbClr val="000066"/>
              </a:solidFill>
            </a:rPr>
            <a:t>типична</a:t>
          </a:r>
          <a:endParaRPr lang="bg-BG" sz="1600" dirty="0">
            <a:solidFill>
              <a:srgbClr val="000066"/>
            </a:solidFill>
          </a:endParaRPr>
        </a:p>
      </dgm:t>
    </dgm:pt>
    <dgm:pt modelId="{F6A03E84-32B5-451E-A64C-17A2B94CE89C}" type="parTrans" cxnId="{13569413-4B9A-4CDE-9257-AB853D539DA1}">
      <dgm:prSet/>
      <dgm:spPr/>
      <dgm:t>
        <a:bodyPr/>
        <a:lstStyle/>
        <a:p>
          <a:endParaRPr lang="bg-BG"/>
        </a:p>
      </dgm:t>
    </dgm:pt>
    <dgm:pt modelId="{937B0B64-413B-42DC-8019-C80BB9A26484}" type="sibTrans" cxnId="{13569413-4B9A-4CDE-9257-AB853D539DA1}">
      <dgm:prSet/>
      <dgm:spPr/>
      <dgm:t>
        <a:bodyPr/>
        <a:lstStyle/>
        <a:p>
          <a:endParaRPr lang="bg-BG"/>
        </a:p>
      </dgm:t>
    </dgm:pt>
    <dgm:pt modelId="{8D3962A8-79C2-413A-8BB0-8140F8C11036}">
      <dgm:prSet custT="1"/>
      <dgm:spPr>
        <a:solidFill>
          <a:schemeClr val="bg1">
            <a:lumMod val="75000"/>
            <a:alpha val="90000"/>
          </a:schemeClr>
        </a:solidFill>
      </dgm:spPr>
      <dgm:t>
        <a:bodyPr/>
        <a:lstStyle/>
        <a:p>
          <a:pPr rtl="0"/>
          <a:r>
            <a:rPr lang="en-US" sz="1600" b="1" dirty="0" err="1" smtClean="0">
              <a:solidFill>
                <a:srgbClr val="000066"/>
              </a:solidFill>
            </a:rPr>
            <a:t>атипична</a:t>
          </a:r>
          <a:endParaRPr lang="bg-BG" sz="1600" dirty="0">
            <a:solidFill>
              <a:srgbClr val="000066"/>
            </a:solidFill>
          </a:endParaRPr>
        </a:p>
      </dgm:t>
    </dgm:pt>
    <dgm:pt modelId="{30EF6775-0EE2-4171-8C96-5D953C242C1D}" type="parTrans" cxnId="{6CCBC8F8-9D67-45BA-B85C-00D93BFFDCEA}">
      <dgm:prSet/>
      <dgm:spPr/>
      <dgm:t>
        <a:bodyPr/>
        <a:lstStyle/>
        <a:p>
          <a:endParaRPr lang="bg-BG"/>
        </a:p>
      </dgm:t>
    </dgm:pt>
    <dgm:pt modelId="{6DDAFA05-D24C-4503-B536-F2702E738FB7}" type="sibTrans" cxnId="{6CCBC8F8-9D67-45BA-B85C-00D93BFFDCEA}">
      <dgm:prSet/>
      <dgm:spPr/>
      <dgm:t>
        <a:bodyPr/>
        <a:lstStyle/>
        <a:p>
          <a:endParaRPr lang="bg-BG"/>
        </a:p>
      </dgm:t>
    </dgm:pt>
    <dgm:pt modelId="{1FDA2AEE-61E4-402E-BB2E-6710544121D6}">
      <dgm:prSet custT="1"/>
      <dgm:spPr>
        <a:solidFill>
          <a:schemeClr val="bg1">
            <a:lumMod val="75000"/>
            <a:alpha val="90000"/>
          </a:schemeClr>
        </a:solidFill>
      </dgm:spPr>
      <dgm:t>
        <a:bodyPr/>
        <a:lstStyle/>
        <a:p>
          <a:pPr rtl="0"/>
          <a:r>
            <a:rPr lang="en-US" sz="1600" b="1" dirty="0" err="1" smtClean="0">
              <a:solidFill>
                <a:srgbClr val="000066"/>
              </a:solidFill>
            </a:rPr>
            <a:t>аспирационна</a:t>
          </a:r>
          <a:endParaRPr lang="bg-BG" sz="1600" dirty="0">
            <a:solidFill>
              <a:srgbClr val="000066"/>
            </a:solidFill>
          </a:endParaRPr>
        </a:p>
      </dgm:t>
    </dgm:pt>
    <dgm:pt modelId="{CC99C718-3E9D-4837-B415-799125F02FE4}" type="parTrans" cxnId="{08719ADC-3D9F-41C4-BD91-E130C5EA0C73}">
      <dgm:prSet/>
      <dgm:spPr/>
      <dgm:t>
        <a:bodyPr/>
        <a:lstStyle/>
        <a:p>
          <a:endParaRPr lang="bg-BG"/>
        </a:p>
      </dgm:t>
    </dgm:pt>
    <dgm:pt modelId="{E89F81F3-1D5A-4006-8929-62BEA87378FF}" type="sibTrans" cxnId="{08719ADC-3D9F-41C4-BD91-E130C5EA0C73}">
      <dgm:prSet/>
      <dgm:spPr/>
      <dgm:t>
        <a:bodyPr/>
        <a:lstStyle/>
        <a:p>
          <a:endParaRPr lang="bg-BG"/>
        </a:p>
      </dgm:t>
    </dgm:pt>
    <dgm:pt modelId="{6455C908-3C3B-428E-ACF0-335E929AAB6F}">
      <dgm:prSet custT="1"/>
      <dgm:spPr>
        <a:noFill/>
      </dgm:spPr>
      <dgm:t>
        <a:bodyPr/>
        <a:lstStyle/>
        <a:p>
          <a:pPr rtl="0"/>
          <a:r>
            <a:rPr lang="en-US" sz="1600" b="1" dirty="0" smtClean="0">
              <a:solidFill>
                <a:srgbClr val="000066"/>
              </a:solidFill>
            </a:rPr>
            <a:t>ПП</a:t>
          </a:r>
          <a:r>
            <a:rPr lang="bg-BG" sz="1600" b="1" dirty="0" smtClean="0">
              <a:solidFill>
                <a:srgbClr val="000066"/>
              </a:solidFill>
            </a:rPr>
            <a:t>О</a:t>
          </a:r>
          <a:r>
            <a:rPr lang="en-US" sz="1600" b="1" dirty="0" smtClean="0">
              <a:solidFill>
                <a:srgbClr val="000066"/>
              </a:solidFill>
            </a:rPr>
            <a:t> </a:t>
          </a:r>
          <a:r>
            <a:rPr lang="en-US" sz="1600" b="1" dirty="0" err="1" smtClean="0">
              <a:solidFill>
                <a:srgbClr val="000066"/>
              </a:solidFill>
            </a:rPr>
            <a:t>при</a:t>
          </a:r>
          <a:r>
            <a:rPr lang="en-US" sz="1600" b="1" dirty="0" smtClean="0">
              <a:solidFill>
                <a:srgbClr val="000066"/>
              </a:solidFill>
            </a:rPr>
            <a:t> </a:t>
          </a:r>
          <a:r>
            <a:rPr lang="en-US" sz="1600" b="1" dirty="0" err="1" smtClean="0">
              <a:solidFill>
                <a:srgbClr val="000066"/>
              </a:solidFill>
            </a:rPr>
            <a:t>възрастни</a:t>
          </a:r>
          <a:r>
            <a:rPr lang="en-US" sz="1600" b="1" dirty="0" smtClean="0">
              <a:solidFill>
                <a:srgbClr val="000066"/>
              </a:solidFill>
            </a:rPr>
            <a:t> - </a:t>
          </a:r>
          <a:r>
            <a:rPr lang="en-US" sz="1600" b="1" dirty="0" err="1" smtClean="0">
              <a:solidFill>
                <a:srgbClr val="000066"/>
              </a:solidFill>
            </a:rPr>
            <a:t>придобита</a:t>
          </a:r>
          <a:r>
            <a:rPr lang="en-US" sz="1600" b="1" dirty="0" smtClean="0">
              <a:solidFill>
                <a:srgbClr val="000066"/>
              </a:solidFill>
            </a:rPr>
            <a:t>:</a:t>
          </a:r>
          <a:endParaRPr lang="bg-BG" sz="1600" dirty="0">
            <a:solidFill>
              <a:srgbClr val="000066"/>
            </a:solidFill>
          </a:endParaRPr>
        </a:p>
      </dgm:t>
    </dgm:pt>
    <dgm:pt modelId="{6A309DC7-C346-457E-8D48-C0684919BBB1}" type="parTrans" cxnId="{8868F1E3-CB9D-4D61-9520-D5750817A498}">
      <dgm:prSet/>
      <dgm:spPr/>
      <dgm:t>
        <a:bodyPr/>
        <a:lstStyle/>
        <a:p>
          <a:endParaRPr lang="bg-BG"/>
        </a:p>
      </dgm:t>
    </dgm:pt>
    <dgm:pt modelId="{9B92BE2C-3390-49E6-843C-039DE8BDF5CB}" type="sibTrans" cxnId="{8868F1E3-CB9D-4D61-9520-D5750817A498}">
      <dgm:prSet/>
      <dgm:spPr/>
      <dgm:t>
        <a:bodyPr/>
        <a:lstStyle/>
        <a:p>
          <a:endParaRPr lang="bg-BG"/>
        </a:p>
      </dgm:t>
    </dgm:pt>
    <dgm:pt modelId="{07A4ACB0-FFBD-4370-ACED-BC60B86540F4}">
      <dgm:prSet custT="1"/>
      <dgm:spPr>
        <a:solidFill>
          <a:schemeClr val="bg1">
            <a:lumMod val="75000"/>
            <a:alpha val="90000"/>
          </a:schemeClr>
        </a:solidFill>
      </dgm:spPr>
      <dgm:t>
        <a:bodyPr/>
        <a:lstStyle/>
        <a:p>
          <a:pPr rtl="0"/>
          <a:r>
            <a:rPr lang="en-US" sz="1600" b="1" dirty="0" smtClean="0">
              <a:solidFill>
                <a:srgbClr val="000066"/>
              </a:solidFill>
            </a:rPr>
            <a:t>в </a:t>
          </a:r>
          <a:r>
            <a:rPr lang="en-US" sz="1600" b="1" dirty="0" err="1" smtClean="0">
              <a:solidFill>
                <a:srgbClr val="000066"/>
              </a:solidFill>
            </a:rPr>
            <a:t>къщи</a:t>
          </a:r>
          <a:endParaRPr lang="bg-BG" sz="1600" dirty="0">
            <a:solidFill>
              <a:srgbClr val="000066"/>
            </a:solidFill>
          </a:endParaRPr>
        </a:p>
      </dgm:t>
    </dgm:pt>
    <dgm:pt modelId="{01DCE3EC-A861-4CDE-B4ED-989BAE278CA2}" type="parTrans" cxnId="{26288A17-0CE3-4BE0-898E-16766348FD33}">
      <dgm:prSet/>
      <dgm:spPr/>
      <dgm:t>
        <a:bodyPr/>
        <a:lstStyle/>
        <a:p>
          <a:endParaRPr lang="bg-BG"/>
        </a:p>
      </dgm:t>
    </dgm:pt>
    <dgm:pt modelId="{2EF1DC4B-B103-453F-8C7A-E8A21041B467}" type="sibTrans" cxnId="{26288A17-0CE3-4BE0-898E-16766348FD33}">
      <dgm:prSet/>
      <dgm:spPr/>
      <dgm:t>
        <a:bodyPr/>
        <a:lstStyle/>
        <a:p>
          <a:endParaRPr lang="bg-BG"/>
        </a:p>
      </dgm:t>
    </dgm:pt>
    <dgm:pt modelId="{0C105890-F398-4421-8AEA-49917F85B0D7}">
      <dgm:prSet custT="1"/>
      <dgm:spPr>
        <a:solidFill>
          <a:schemeClr val="bg1">
            <a:lumMod val="75000"/>
            <a:alpha val="90000"/>
          </a:schemeClr>
        </a:solidFill>
      </dgm:spPr>
      <dgm:t>
        <a:bodyPr/>
        <a:lstStyle/>
        <a:p>
          <a:pPr rtl="0"/>
          <a:r>
            <a:rPr lang="en-US" sz="1600" b="1" dirty="0" smtClean="0">
              <a:solidFill>
                <a:srgbClr val="000066"/>
              </a:solidFill>
            </a:rPr>
            <a:t>в </a:t>
          </a:r>
          <a:r>
            <a:rPr lang="en-US" sz="1600" b="1" dirty="0" err="1" smtClean="0">
              <a:solidFill>
                <a:srgbClr val="000066"/>
              </a:solidFill>
            </a:rPr>
            <a:t>старчески</a:t>
          </a:r>
          <a:r>
            <a:rPr lang="en-US" sz="1600" b="1" dirty="0" smtClean="0">
              <a:solidFill>
                <a:srgbClr val="000066"/>
              </a:solidFill>
            </a:rPr>
            <a:t> </a:t>
          </a:r>
          <a:r>
            <a:rPr lang="en-US" sz="1600" b="1" dirty="0" err="1" smtClean="0">
              <a:solidFill>
                <a:srgbClr val="000066"/>
              </a:solidFill>
            </a:rPr>
            <a:t>дом</a:t>
          </a:r>
          <a:endParaRPr lang="bg-BG" sz="1600" dirty="0">
            <a:solidFill>
              <a:srgbClr val="000066"/>
            </a:solidFill>
          </a:endParaRPr>
        </a:p>
      </dgm:t>
    </dgm:pt>
    <dgm:pt modelId="{66FE3970-D20B-410E-AB38-8B77D71D299E}" type="parTrans" cxnId="{9A16366E-E0A6-47F4-864E-453FBA0CC75D}">
      <dgm:prSet/>
      <dgm:spPr/>
      <dgm:t>
        <a:bodyPr/>
        <a:lstStyle/>
        <a:p>
          <a:endParaRPr lang="bg-BG"/>
        </a:p>
      </dgm:t>
    </dgm:pt>
    <dgm:pt modelId="{E9059741-BE29-4991-B6F4-F152BF0A2F58}" type="sibTrans" cxnId="{9A16366E-E0A6-47F4-864E-453FBA0CC75D}">
      <dgm:prSet/>
      <dgm:spPr/>
      <dgm:t>
        <a:bodyPr/>
        <a:lstStyle/>
        <a:p>
          <a:endParaRPr lang="bg-BG"/>
        </a:p>
      </dgm:t>
    </dgm:pt>
    <dgm:pt modelId="{6142BE02-21D4-48E3-88A2-CEE0C5C6514B}">
      <dgm:prSet custT="1"/>
      <dgm:spPr>
        <a:noFill/>
      </dgm:spPr>
      <dgm:t>
        <a:bodyPr/>
        <a:lstStyle/>
        <a:p>
          <a:pPr rtl="0"/>
          <a:r>
            <a:rPr lang="en-US" sz="1600" b="1" dirty="0" err="1" smtClean="0">
              <a:solidFill>
                <a:srgbClr val="000066"/>
              </a:solidFill>
            </a:rPr>
            <a:t>Нозокомиална</a:t>
          </a:r>
          <a:r>
            <a:rPr lang="en-US" sz="1600" b="1" dirty="0" smtClean="0">
              <a:solidFill>
                <a:srgbClr val="000066"/>
              </a:solidFill>
            </a:rPr>
            <a:t> </a:t>
          </a:r>
          <a:r>
            <a:rPr lang="en-US" sz="1600" b="1" dirty="0" err="1" smtClean="0">
              <a:solidFill>
                <a:srgbClr val="000066"/>
              </a:solidFill>
            </a:rPr>
            <a:t>пневмония</a:t>
          </a:r>
          <a:endParaRPr lang="bg-BG" sz="1600" dirty="0">
            <a:solidFill>
              <a:srgbClr val="000066"/>
            </a:solidFill>
          </a:endParaRPr>
        </a:p>
      </dgm:t>
    </dgm:pt>
    <dgm:pt modelId="{0C38C96D-4EF7-495D-9753-10554B5551B8}" type="parTrans" cxnId="{5EF8C159-33BA-482E-91C2-44ADA7B98466}">
      <dgm:prSet/>
      <dgm:spPr/>
      <dgm:t>
        <a:bodyPr/>
        <a:lstStyle/>
        <a:p>
          <a:endParaRPr lang="bg-BG"/>
        </a:p>
      </dgm:t>
    </dgm:pt>
    <dgm:pt modelId="{D2C9E8E7-9EB4-47E6-96D9-23B6D7A5D80D}" type="sibTrans" cxnId="{5EF8C159-33BA-482E-91C2-44ADA7B98466}">
      <dgm:prSet/>
      <dgm:spPr/>
      <dgm:t>
        <a:bodyPr/>
        <a:lstStyle/>
        <a:p>
          <a:endParaRPr lang="bg-BG"/>
        </a:p>
      </dgm:t>
    </dgm:pt>
    <dgm:pt modelId="{B3AA3F22-2E6B-40BF-B24C-84204C518E79}">
      <dgm:prSet custT="1"/>
      <dgm:spPr>
        <a:noFill/>
      </dgm:spPr>
      <dgm:t>
        <a:bodyPr/>
        <a:lstStyle/>
        <a:p>
          <a:pPr rtl="0"/>
          <a:r>
            <a:rPr lang="en-US" sz="1600" b="1" dirty="0" err="1" smtClean="0">
              <a:solidFill>
                <a:srgbClr val="000066"/>
              </a:solidFill>
            </a:rPr>
            <a:t>Пневмония</a:t>
          </a:r>
          <a:r>
            <a:rPr lang="en-US" sz="1600" b="1" dirty="0" smtClean="0">
              <a:solidFill>
                <a:srgbClr val="000066"/>
              </a:solidFill>
            </a:rPr>
            <a:t> </a:t>
          </a:r>
          <a:r>
            <a:rPr lang="en-US" sz="1600" b="1" dirty="0" err="1" smtClean="0">
              <a:solidFill>
                <a:srgbClr val="000066"/>
              </a:solidFill>
            </a:rPr>
            <a:t>при</a:t>
          </a:r>
          <a:r>
            <a:rPr lang="en-US" sz="1600" b="1" dirty="0" smtClean="0">
              <a:solidFill>
                <a:srgbClr val="000066"/>
              </a:solidFill>
            </a:rPr>
            <a:t> </a:t>
          </a:r>
          <a:r>
            <a:rPr lang="bg-BG" sz="1600" b="1" dirty="0" smtClean="0">
              <a:solidFill>
                <a:srgbClr val="000066"/>
              </a:solidFill>
            </a:rPr>
            <a:t>и</a:t>
          </a:r>
          <a:r>
            <a:rPr lang="en-US" sz="1600" b="1" dirty="0" err="1" smtClean="0">
              <a:solidFill>
                <a:srgbClr val="000066"/>
              </a:solidFill>
            </a:rPr>
            <a:t>мунокомпрометирани</a:t>
          </a:r>
          <a:endParaRPr lang="bg-BG" sz="1600" dirty="0">
            <a:solidFill>
              <a:srgbClr val="000066"/>
            </a:solidFill>
          </a:endParaRPr>
        </a:p>
      </dgm:t>
    </dgm:pt>
    <dgm:pt modelId="{D2055D49-2AA1-4BA6-9C14-6E4845B1CE7C}" type="parTrans" cxnId="{42AD3704-51F2-4DFB-8824-666259C81C9C}">
      <dgm:prSet/>
      <dgm:spPr/>
      <dgm:t>
        <a:bodyPr/>
        <a:lstStyle/>
        <a:p>
          <a:endParaRPr lang="bg-BG"/>
        </a:p>
      </dgm:t>
    </dgm:pt>
    <dgm:pt modelId="{45B7A838-67AF-446B-954E-20768D24D285}" type="sibTrans" cxnId="{42AD3704-51F2-4DFB-8824-666259C81C9C}">
      <dgm:prSet/>
      <dgm:spPr/>
      <dgm:t>
        <a:bodyPr/>
        <a:lstStyle/>
        <a:p>
          <a:endParaRPr lang="bg-BG"/>
        </a:p>
      </dgm:t>
    </dgm:pt>
    <dgm:pt modelId="{5C1ECD9D-8403-43B7-B725-AF32A81A9FF6}" type="pres">
      <dgm:prSet presAssocID="{D625F41C-ED85-4DC3-BD4B-E0D3FAD699E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CBD58AFE-CCB4-497C-B9DD-B5CEE2D263BD}" type="pres">
      <dgm:prSet presAssocID="{D04CF987-4B28-4A7E-8AC0-14E8F6E355AE}" presName="linNode" presStyleCnt="0"/>
      <dgm:spPr/>
    </dgm:pt>
    <dgm:pt modelId="{05371709-C1B2-4DC0-AB77-634FE4939092}" type="pres">
      <dgm:prSet presAssocID="{D04CF987-4B28-4A7E-8AC0-14E8F6E355AE}" presName="parentText" presStyleLbl="node1" presStyleIdx="0" presStyleCnt="5" custLinFactNeighborX="72292" custLinFactNeighborY="-7772">
        <dgm:presLayoutVars>
          <dgm:chMax val="1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90801BC6-AC4A-4095-A852-11AB86BC9968}" type="pres">
      <dgm:prSet presAssocID="{67DA0BAD-63C5-4D66-9AC9-C4BEE2ADC877}" presName="sp" presStyleCnt="0"/>
      <dgm:spPr/>
    </dgm:pt>
    <dgm:pt modelId="{20F91C98-51EA-405A-97FC-5268E941E663}" type="pres">
      <dgm:prSet presAssocID="{0BCE1FD7-FCA4-4436-8175-397C8462E5BE}" presName="linNode" presStyleCnt="0"/>
      <dgm:spPr/>
    </dgm:pt>
    <dgm:pt modelId="{1181BB57-1068-43FA-911B-6F23CB6CD88E}" type="pres">
      <dgm:prSet presAssocID="{0BCE1FD7-FCA4-4436-8175-397C8462E5BE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6403E846-9897-4835-BF99-EE9154F53446}" type="pres">
      <dgm:prSet presAssocID="{0BCE1FD7-FCA4-4436-8175-397C8462E5BE}" presName="descendantText" presStyleLbl="alignAccFollowNode1" presStyleIdx="0" presStyleCnt="2" custLinFactNeighborX="-1890" custLinFactNeighborY="-3326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171688E7-A9FD-49D1-84A7-3E23B1CBFC9F}" type="pres">
      <dgm:prSet presAssocID="{85E7F759-4A7B-4BBE-96B3-A55043B40193}" presName="sp" presStyleCnt="0"/>
      <dgm:spPr/>
    </dgm:pt>
    <dgm:pt modelId="{776D137D-C033-4DED-8B3F-FD2917E1B7A5}" type="pres">
      <dgm:prSet presAssocID="{6455C908-3C3B-428E-ACF0-335E929AAB6F}" presName="linNode" presStyleCnt="0"/>
      <dgm:spPr/>
    </dgm:pt>
    <dgm:pt modelId="{9D674283-EBA6-44BB-AC18-92272038A483}" type="pres">
      <dgm:prSet presAssocID="{6455C908-3C3B-428E-ACF0-335E929AAB6F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6DC54BDB-5738-4CE3-B2A4-D41E69439703}" type="pres">
      <dgm:prSet presAssocID="{6455C908-3C3B-428E-ACF0-335E929AAB6F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6EDEA770-4402-4E31-83C6-4EBEB03C7D43}" type="pres">
      <dgm:prSet presAssocID="{9B92BE2C-3390-49E6-843C-039DE8BDF5CB}" presName="sp" presStyleCnt="0"/>
      <dgm:spPr/>
    </dgm:pt>
    <dgm:pt modelId="{51386C66-AD8B-4224-8E2F-5637FC0C71FE}" type="pres">
      <dgm:prSet presAssocID="{6142BE02-21D4-48E3-88A2-CEE0C5C6514B}" presName="linNode" presStyleCnt="0"/>
      <dgm:spPr/>
    </dgm:pt>
    <dgm:pt modelId="{556347D6-B4C0-4D71-9363-E920BDF81B14}" type="pres">
      <dgm:prSet presAssocID="{6142BE02-21D4-48E3-88A2-CEE0C5C6514B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FB0C7996-50B5-4D55-91F7-8D31BF0564C8}" type="pres">
      <dgm:prSet presAssocID="{D2C9E8E7-9EB4-47E6-96D9-23B6D7A5D80D}" presName="sp" presStyleCnt="0"/>
      <dgm:spPr/>
    </dgm:pt>
    <dgm:pt modelId="{64054556-FC9B-4E2B-8E77-5151434768DC}" type="pres">
      <dgm:prSet presAssocID="{B3AA3F22-2E6B-40BF-B24C-84204C518E79}" presName="linNode" presStyleCnt="0"/>
      <dgm:spPr/>
    </dgm:pt>
    <dgm:pt modelId="{30D027D8-0D1F-40C9-8FD4-B37BBD90F570}" type="pres">
      <dgm:prSet presAssocID="{B3AA3F22-2E6B-40BF-B24C-84204C518E79}" presName="parentText" presStyleLbl="node1" presStyleIdx="4" presStyleCnt="5" custScaleX="111712" custLinFactNeighborX="-2582" custLinFactNeighborY="32343">
        <dgm:presLayoutVars>
          <dgm:chMax val="1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13569413-4B9A-4CDE-9257-AB853D539DA1}" srcId="{0BCE1FD7-FCA4-4436-8175-397C8462E5BE}" destId="{05008F8E-CF17-4EE8-AAD2-89ECBEEFFAC8}" srcOrd="0" destOrd="0" parTransId="{F6A03E84-32B5-451E-A64C-17A2B94CE89C}" sibTransId="{937B0B64-413B-42DC-8019-C80BB9A26484}"/>
    <dgm:cxn modelId="{7991850B-BAA8-4C2C-BDB4-F7D952D209FB}" type="presOf" srcId="{6455C908-3C3B-428E-ACF0-335E929AAB6F}" destId="{9D674283-EBA6-44BB-AC18-92272038A483}" srcOrd="0" destOrd="0" presId="urn:microsoft.com/office/officeart/2005/8/layout/vList5"/>
    <dgm:cxn modelId="{6FD757A2-D180-4CEB-92CA-318F2C3D0F2D}" type="presOf" srcId="{6142BE02-21D4-48E3-88A2-CEE0C5C6514B}" destId="{556347D6-B4C0-4D71-9363-E920BDF81B14}" srcOrd="0" destOrd="0" presId="urn:microsoft.com/office/officeart/2005/8/layout/vList5"/>
    <dgm:cxn modelId="{C93C5653-B8E9-495D-8F18-77BF83444ABD}" type="presOf" srcId="{B3AA3F22-2E6B-40BF-B24C-84204C518E79}" destId="{30D027D8-0D1F-40C9-8FD4-B37BBD90F570}" srcOrd="0" destOrd="0" presId="urn:microsoft.com/office/officeart/2005/8/layout/vList5"/>
    <dgm:cxn modelId="{7F5E9500-9FE4-4C52-896E-BC2689812C87}" srcId="{D625F41C-ED85-4DC3-BD4B-E0D3FAD699E7}" destId="{D04CF987-4B28-4A7E-8AC0-14E8F6E355AE}" srcOrd="0" destOrd="0" parTransId="{ABF7C890-B3AE-4823-8957-DEF381567CC9}" sibTransId="{67DA0BAD-63C5-4D66-9AC9-C4BEE2ADC877}"/>
    <dgm:cxn modelId="{6CCBC8F8-9D67-45BA-B85C-00D93BFFDCEA}" srcId="{0BCE1FD7-FCA4-4436-8175-397C8462E5BE}" destId="{8D3962A8-79C2-413A-8BB0-8140F8C11036}" srcOrd="1" destOrd="0" parTransId="{30EF6775-0EE2-4171-8C96-5D953C242C1D}" sibTransId="{6DDAFA05-D24C-4503-B536-F2702E738FB7}"/>
    <dgm:cxn modelId="{22AEADEC-85B5-4F5E-917E-1F58AAF0C593}" srcId="{D625F41C-ED85-4DC3-BD4B-E0D3FAD699E7}" destId="{0BCE1FD7-FCA4-4436-8175-397C8462E5BE}" srcOrd="1" destOrd="0" parTransId="{BA327DAC-A14D-41D2-9889-DEF466F7DE7F}" sibTransId="{85E7F759-4A7B-4BBE-96B3-A55043B40193}"/>
    <dgm:cxn modelId="{42AD3704-51F2-4DFB-8824-666259C81C9C}" srcId="{D625F41C-ED85-4DC3-BD4B-E0D3FAD699E7}" destId="{B3AA3F22-2E6B-40BF-B24C-84204C518E79}" srcOrd="4" destOrd="0" parTransId="{D2055D49-2AA1-4BA6-9C14-6E4845B1CE7C}" sibTransId="{45B7A838-67AF-446B-954E-20768D24D285}"/>
    <dgm:cxn modelId="{704F8583-4257-40D4-AFE9-27C0789F4369}" type="presOf" srcId="{07A4ACB0-FFBD-4370-ACED-BC60B86540F4}" destId="{6DC54BDB-5738-4CE3-B2A4-D41E69439703}" srcOrd="0" destOrd="0" presId="urn:microsoft.com/office/officeart/2005/8/layout/vList5"/>
    <dgm:cxn modelId="{F9A89BE4-9A82-4716-8A81-335A63566442}" type="presOf" srcId="{D625F41C-ED85-4DC3-BD4B-E0D3FAD699E7}" destId="{5C1ECD9D-8403-43B7-B725-AF32A81A9FF6}" srcOrd="0" destOrd="0" presId="urn:microsoft.com/office/officeart/2005/8/layout/vList5"/>
    <dgm:cxn modelId="{2FC1797A-37BB-4037-8F95-8F8C8A1AF6EF}" type="presOf" srcId="{0C105890-F398-4421-8AEA-49917F85B0D7}" destId="{6DC54BDB-5738-4CE3-B2A4-D41E69439703}" srcOrd="0" destOrd="1" presId="urn:microsoft.com/office/officeart/2005/8/layout/vList5"/>
    <dgm:cxn modelId="{9A16366E-E0A6-47F4-864E-453FBA0CC75D}" srcId="{6455C908-3C3B-428E-ACF0-335E929AAB6F}" destId="{0C105890-F398-4421-8AEA-49917F85B0D7}" srcOrd="1" destOrd="0" parTransId="{66FE3970-D20B-410E-AB38-8B77D71D299E}" sibTransId="{E9059741-BE29-4991-B6F4-F152BF0A2F58}"/>
    <dgm:cxn modelId="{8868F1E3-CB9D-4D61-9520-D5750817A498}" srcId="{D625F41C-ED85-4DC3-BD4B-E0D3FAD699E7}" destId="{6455C908-3C3B-428E-ACF0-335E929AAB6F}" srcOrd="2" destOrd="0" parTransId="{6A309DC7-C346-457E-8D48-C0684919BBB1}" sibTransId="{9B92BE2C-3390-49E6-843C-039DE8BDF5CB}"/>
    <dgm:cxn modelId="{0224D43B-92F1-47C5-98F3-5F8666B33F1A}" type="presOf" srcId="{0BCE1FD7-FCA4-4436-8175-397C8462E5BE}" destId="{1181BB57-1068-43FA-911B-6F23CB6CD88E}" srcOrd="0" destOrd="0" presId="urn:microsoft.com/office/officeart/2005/8/layout/vList5"/>
    <dgm:cxn modelId="{B5474986-5CB4-46D1-93A9-7E2AF0DA2D6D}" type="presOf" srcId="{05008F8E-CF17-4EE8-AAD2-89ECBEEFFAC8}" destId="{6403E846-9897-4835-BF99-EE9154F53446}" srcOrd="0" destOrd="0" presId="urn:microsoft.com/office/officeart/2005/8/layout/vList5"/>
    <dgm:cxn modelId="{5EF8C159-33BA-482E-91C2-44ADA7B98466}" srcId="{D625F41C-ED85-4DC3-BD4B-E0D3FAD699E7}" destId="{6142BE02-21D4-48E3-88A2-CEE0C5C6514B}" srcOrd="3" destOrd="0" parTransId="{0C38C96D-4EF7-495D-9753-10554B5551B8}" sibTransId="{D2C9E8E7-9EB4-47E6-96D9-23B6D7A5D80D}"/>
    <dgm:cxn modelId="{17DCFDBA-AFB3-4C7D-81DB-A78AFF56C462}" type="presOf" srcId="{D04CF987-4B28-4A7E-8AC0-14E8F6E355AE}" destId="{05371709-C1B2-4DC0-AB77-634FE4939092}" srcOrd="0" destOrd="0" presId="urn:microsoft.com/office/officeart/2005/8/layout/vList5"/>
    <dgm:cxn modelId="{26288A17-0CE3-4BE0-898E-16766348FD33}" srcId="{6455C908-3C3B-428E-ACF0-335E929AAB6F}" destId="{07A4ACB0-FFBD-4370-ACED-BC60B86540F4}" srcOrd="0" destOrd="0" parTransId="{01DCE3EC-A861-4CDE-B4ED-989BAE278CA2}" sibTransId="{2EF1DC4B-B103-453F-8C7A-E8A21041B467}"/>
    <dgm:cxn modelId="{32965F1B-A40A-4012-A38F-FF926B9823E7}" type="presOf" srcId="{8D3962A8-79C2-413A-8BB0-8140F8C11036}" destId="{6403E846-9897-4835-BF99-EE9154F53446}" srcOrd="0" destOrd="1" presId="urn:microsoft.com/office/officeart/2005/8/layout/vList5"/>
    <dgm:cxn modelId="{B6811B59-76ED-4FB7-B22A-48A12A06F657}" type="presOf" srcId="{1FDA2AEE-61E4-402E-BB2E-6710544121D6}" destId="{6403E846-9897-4835-BF99-EE9154F53446}" srcOrd="0" destOrd="2" presId="urn:microsoft.com/office/officeart/2005/8/layout/vList5"/>
    <dgm:cxn modelId="{08719ADC-3D9F-41C4-BD91-E130C5EA0C73}" srcId="{0BCE1FD7-FCA4-4436-8175-397C8462E5BE}" destId="{1FDA2AEE-61E4-402E-BB2E-6710544121D6}" srcOrd="2" destOrd="0" parTransId="{CC99C718-3E9D-4837-B415-799125F02FE4}" sibTransId="{E89F81F3-1D5A-4006-8929-62BEA87378FF}"/>
    <dgm:cxn modelId="{CC9BD713-B4C2-4711-862E-AB30FF0C2455}" type="presParOf" srcId="{5C1ECD9D-8403-43B7-B725-AF32A81A9FF6}" destId="{CBD58AFE-CCB4-497C-B9DD-B5CEE2D263BD}" srcOrd="0" destOrd="0" presId="urn:microsoft.com/office/officeart/2005/8/layout/vList5"/>
    <dgm:cxn modelId="{FCC6C157-1865-46D2-B7A1-B1984940D183}" type="presParOf" srcId="{CBD58AFE-CCB4-497C-B9DD-B5CEE2D263BD}" destId="{05371709-C1B2-4DC0-AB77-634FE4939092}" srcOrd="0" destOrd="0" presId="urn:microsoft.com/office/officeart/2005/8/layout/vList5"/>
    <dgm:cxn modelId="{2DA8B6FA-991C-447B-9663-E5D89571C387}" type="presParOf" srcId="{5C1ECD9D-8403-43B7-B725-AF32A81A9FF6}" destId="{90801BC6-AC4A-4095-A852-11AB86BC9968}" srcOrd="1" destOrd="0" presId="urn:microsoft.com/office/officeart/2005/8/layout/vList5"/>
    <dgm:cxn modelId="{13BA04E8-082C-44BB-B917-150A14A60594}" type="presParOf" srcId="{5C1ECD9D-8403-43B7-B725-AF32A81A9FF6}" destId="{20F91C98-51EA-405A-97FC-5268E941E663}" srcOrd="2" destOrd="0" presId="urn:microsoft.com/office/officeart/2005/8/layout/vList5"/>
    <dgm:cxn modelId="{583BF253-A74E-4FC5-A21E-568D21B85A38}" type="presParOf" srcId="{20F91C98-51EA-405A-97FC-5268E941E663}" destId="{1181BB57-1068-43FA-911B-6F23CB6CD88E}" srcOrd="0" destOrd="0" presId="urn:microsoft.com/office/officeart/2005/8/layout/vList5"/>
    <dgm:cxn modelId="{41EC8439-A7EB-464C-8D9A-A1BC04424F62}" type="presParOf" srcId="{20F91C98-51EA-405A-97FC-5268E941E663}" destId="{6403E846-9897-4835-BF99-EE9154F53446}" srcOrd="1" destOrd="0" presId="urn:microsoft.com/office/officeart/2005/8/layout/vList5"/>
    <dgm:cxn modelId="{4C65F24E-5890-4083-A55C-3EE18168AA8E}" type="presParOf" srcId="{5C1ECD9D-8403-43B7-B725-AF32A81A9FF6}" destId="{171688E7-A9FD-49D1-84A7-3E23B1CBFC9F}" srcOrd="3" destOrd="0" presId="urn:microsoft.com/office/officeart/2005/8/layout/vList5"/>
    <dgm:cxn modelId="{7FB4BE6F-900F-46C4-8329-250B6CFDB781}" type="presParOf" srcId="{5C1ECD9D-8403-43B7-B725-AF32A81A9FF6}" destId="{776D137D-C033-4DED-8B3F-FD2917E1B7A5}" srcOrd="4" destOrd="0" presId="urn:microsoft.com/office/officeart/2005/8/layout/vList5"/>
    <dgm:cxn modelId="{F4AB2F6D-43C9-481F-9067-F9ADC62D0702}" type="presParOf" srcId="{776D137D-C033-4DED-8B3F-FD2917E1B7A5}" destId="{9D674283-EBA6-44BB-AC18-92272038A483}" srcOrd="0" destOrd="0" presId="urn:microsoft.com/office/officeart/2005/8/layout/vList5"/>
    <dgm:cxn modelId="{DC0DA2C8-5542-4662-A17D-709EADE3AA1E}" type="presParOf" srcId="{776D137D-C033-4DED-8B3F-FD2917E1B7A5}" destId="{6DC54BDB-5738-4CE3-B2A4-D41E69439703}" srcOrd="1" destOrd="0" presId="urn:microsoft.com/office/officeart/2005/8/layout/vList5"/>
    <dgm:cxn modelId="{E1D250BF-6428-4B27-AB3B-254F0A59662D}" type="presParOf" srcId="{5C1ECD9D-8403-43B7-B725-AF32A81A9FF6}" destId="{6EDEA770-4402-4E31-83C6-4EBEB03C7D43}" srcOrd="5" destOrd="0" presId="urn:microsoft.com/office/officeart/2005/8/layout/vList5"/>
    <dgm:cxn modelId="{83ECD3C0-3990-45FF-B851-49C2CC1C8A7D}" type="presParOf" srcId="{5C1ECD9D-8403-43B7-B725-AF32A81A9FF6}" destId="{51386C66-AD8B-4224-8E2F-5637FC0C71FE}" srcOrd="6" destOrd="0" presId="urn:microsoft.com/office/officeart/2005/8/layout/vList5"/>
    <dgm:cxn modelId="{0DB8B72B-51D7-4985-9438-EB574E6E7A45}" type="presParOf" srcId="{51386C66-AD8B-4224-8E2F-5637FC0C71FE}" destId="{556347D6-B4C0-4D71-9363-E920BDF81B14}" srcOrd="0" destOrd="0" presId="urn:microsoft.com/office/officeart/2005/8/layout/vList5"/>
    <dgm:cxn modelId="{44D90D89-5DBB-40C1-8EF9-EB9339C2CBF1}" type="presParOf" srcId="{5C1ECD9D-8403-43B7-B725-AF32A81A9FF6}" destId="{FB0C7996-50B5-4D55-91F7-8D31BF0564C8}" srcOrd="7" destOrd="0" presId="urn:microsoft.com/office/officeart/2005/8/layout/vList5"/>
    <dgm:cxn modelId="{3F1ADBF4-ADD6-4EA2-95C8-70161F2B18DC}" type="presParOf" srcId="{5C1ECD9D-8403-43B7-B725-AF32A81A9FF6}" destId="{64054556-FC9B-4E2B-8E77-5151434768DC}" srcOrd="8" destOrd="0" presId="urn:microsoft.com/office/officeart/2005/8/layout/vList5"/>
    <dgm:cxn modelId="{FAFC9DAE-CF5D-4F54-96A1-EA4B4B84B08E}" type="presParOf" srcId="{64054556-FC9B-4E2B-8E77-5151434768DC}" destId="{30D027D8-0D1F-40C9-8FD4-B37BBD90F57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9C37C7-CF47-46AF-A6B8-179D2A7E9EA6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66387E84-F107-4764-B36F-316684674AFD}">
      <dgm:prSet phldrT="[Text]" custT="1"/>
      <dgm:spPr>
        <a:ln>
          <a:solidFill>
            <a:srgbClr val="FF0000"/>
          </a:solidFill>
        </a:ln>
      </dgm:spPr>
      <dgm:t>
        <a:bodyPr/>
        <a:lstStyle/>
        <a:p>
          <a:r>
            <a:rPr lang="en-US" sz="200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50% - </a:t>
          </a:r>
          <a:r>
            <a:rPr lang="en-US" sz="2000" b="1" dirty="0" err="1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няма</a:t>
          </a:r>
          <a:endParaRPr lang="bg-BG" sz="20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6BDB5B-D612-4F5A-84A6-6BA8EC5CFF16}" type="parTrans" cxnId="{AC9D3691-E92D-4F1B-87FD-81C3AA8BCDEF}">
      <dgm:prSet/>
      <dgm:spPr/>
      <dgm:t>
        <a:bodyPr/>
        <a:lstStyle/>
        <a:p>
          <a:endParaRPr lang="bg-BG">
            <a:solidFill>
              <a:srgbClr val="000066"/>
            </a:solidFill>
          </a:endParaRPr>
        </a:p>
      </dgm:t>
    </dgm:pt>
    <dgm:pt modelId="{8883F918-164C-40CD-BAE8-7AFEB80AB54D}" type="sibTrans" cxnId="{AC9D3691-E92D-4F1B-87FD-81C3AA8BCDEF}">
      <dgm:prSet/>
      <dgm:spPr/>
      <dgm:t>
        <a:bodyPr/>
        <a:lstStyle/>
        <a:p>
          <a:endParaRPr lang="bg-BG">
            <a:solidFill>
              <a:srgbClr val="000066"/>
            </a:solidFill>
          </a:endParaRPr>
        </a:p>
      </dgm:t>
    </dgm:pt>
    <dgm:pt modelId="{F0985836-CAE3-4C2B-B2C4-6942CD23B48E}">
      <dgm:prSet phldrT="[Text]" custT="1"/>
      <dgm:spPr>
        <a:ln>
          <a:solidFill>
            <a:srgbClr val="FF0000"/>
          </a:solidFill>
        </a:ln>
      </dgm:spPr>
      <dgm:t>
        <a:bodyPr/>
        <a:lstStyle/>
        <a:p>
          <a:r>
            <a:rPr lang="en-US" sz="2000" b="1" dirty="0" err="1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Атипични</a:t>
          </a:r>
          <a:r>
            <a:rPr lang="bg-BG" sz="200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- 3-40%</a:t>
          </a:r>
        </a:p>
      </dgm:t>
    </dgm:pt>
    <dgm:pt modelId="{9C6E59BB-F203-4163-A875-2D9111113FA3}" type="parTrans" cxnId="{2B029963-2707-4DD6-82DB-F34C7287AFAB}">
      <dgm:prSet/>
      <dgm:spPr/>
      <dgm:t>
        <a:bodyPr/>
        <a:lstStyle/>
        <a:p>
          <a:endParaRPr lang="bg-BG">
            <a:solidFill>
              <a:srgbClr val="000066"/>
            </a:solidFill>
          </a:endParaRPr>
        </a:p>
      </dgm:t>
    </dgm:pt>
    <dgm:pt modelId="{82DB8C10-3537-415F-AC56-CDD7B141FA37}" type="sibTrans" cxnId="{2B029963-2707-4DD6-82DB-F34C7287AFAB}">
      <dgm:prSet/>
      <dgm:spPr/>
      <dgm:t>
        <a:bodyPr/>
        <a:lstStyle/>
        <a:p>
          <a:endParaRPr lang="bg-BG">
            <a:solidFill>
              <a:srgbClr val="000066"/>
            </a:solidFill>
          </a:endParaRPr>
        </a:p>
      </dgm:t>
    </dgm:pt>
    <dgm:pt modelId="{9BA0218B-3BFA-4AC1-93C9-42BEDA51F02E}">
      <dgm:prSet phldrT="[Text]" custT="1"/>
      <dgm:spPr>
        <a:ln>
          <a:solidFill>
            <a:srgbClr val="FF0000"/>
          </a:solidFill>
        </a:ln>
      </dgm:spPr>
      <dgm:t>
        <a:bodyPr/>
        <a:lstStyle/>
        <a:p>
          <a:r>
            <a:rPr lang="bg-BG" sz="200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</a:t>
          </a:r>
          <a:r>
            <a:rPr lang="en-US" sz="2000" b="1" dirty="0" err="1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месена</a:t>
          </a:r>
          <a:endParaRPr lang="bg-BG" sz="20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37F8BD-7C1D-4587-97F6-297E39A0E255}" type="parTrans" cxnId="{2AD411C5-54A0-47D2-8ADB-7B4808852D5B}">
      <dgm:prSet/>
      <dgm:spPr/>
      <dgm:t>
        <a:bodyPr/>
        <a:lstStyle/>
        <a:p>
          <a:endParaRPr lang="bg-BG">
            <a:solidFill>
              <a:srgbClr val="000066"/>
            </a:solidFill>
          </a:endParaRPr>
        </a:p>
      </dgm:t>
    </dgm:pt>
    <dgm:pt modelId="{1984ABAB-5168-4319-B7D1-F49639B504DE}" type="sibTrans" cxnId="{2AD411C5-54A0-47D2-8ADB-7B4808852D5B}">
      <dgm:prSet/>
      <dgm:spPr/>
      <dgm:t>
        <a:bodyPr/>
        <a:lstStyle/>
        <a:p>
          <a:endParaRPr lang="bg-BG">
            <a:solidFill>
              <a:srgbClr val="000066"/>
            </a:solidFill>
          </a:endParaRPr>
        </a:p>
      </dgm:t>
    </dgm:pt>
    <dgm:pt modelId="{1A119FA4-2E6A-4B0F-AF9E-1CEC5EBEEB2A}">
      <dgm:prSet phldrT="[Text]" custT="1"/>
      <dgm:spPr>
        <a:ln>
          <a:solidFill>
            <a:srgbClr val="FF0000"/>
          </a:solidFill>
        </a:ln>
      </dgm:spPr>
      <dgm:t>
        <a:bodyPr/>
        <a:lstStyle/>
        <a:p>
          <a:r>
            <a:rPr lang="bg-BG" sz="200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</a:t>
          </a:r>
          <a:r>
            <a:rPr lang="en-US" sz="2000" b="1" dirty="0" err="1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невмококова</a:t>
          </a:r>
          <a:r>
            <a:rPr lang="en-US" sz="200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US" sz="2000" b="1" dirty="0" err="1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храчка</a:t>
          </a:r>
          <a:r>
            <a:rPr lang="en-US" sz="200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 - 9-20%</a:t>
          </a:r>
          <a:endParaRPr lang="bg-BG" sz="20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649A1B-F462-463B-8DD6-5635AC8FE770}" type="parTrans" cxnId="{64F61755-8329-4A51-90E9-93ADB1A5B1E2}">
      <dgm:prSet/>
      <dgm:spPr/>
      <dgm:t>
        <a:bodyPr/>
        <a:lstStyle/>
        <a:p>
          <a:endParaRPr lang="bg-BG">
            <a:solidFill>
              <a:srgbClr val="000066"/>
            </a:solidFill>
          </a:endParaRPr>
        </a:p>
      </dgm:t>
    </dgm:pt>
    <dgm:pt modelId="{C1CDE9F1-78C9-40B8-BD87-0B9265006F64}" type="sibTrans" cxnId="{64F61755-8329-4A51-90E9-93ADB1A5B1E2}">
      <dgm:prSet/>
      <dgm:spPr/>
      <dgm:t>
        <a:bodyPr/>
        <a:lstStyle/>
        <a:p>
          <a:endParaRPr lang="bg-BG">
            <a:solidFill>
              <a:srgbClr val="000066"/>
            </a:solidFill>
          </a:endParaRPr>
        </a:p>
      </dgm:t>
    </dgm:pt>
    <dgm:pt modelId="{2D3348AB-1B4F-46F5-A03C-E08C1C6DECF5}">
      <dgm:prSet phldrT="[Text]" custT="1"/>
      <dgm:spPr>
        <a:ln>
          <a:solidFill>
            <a:srgbClr val="FF0000"/>
          </a:solidFill>
        </a:ln>
      </dgm:spPr>
      <dgm:t>
        <a:bodyPr/>
        <a:lstStyle/>
        <a:p>
          <a:r>
            <a:rPr lang="en-US" sz="2000" b="1" i="1" dirty="0" err="1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M.pneumoniae</a:t>
          </a:r>
          <a:r>
            <a:rPr lang="bg-BG" sz="200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(серология)</a:t>
          </a:r>
          <a:r>
            <a:rPr lang="en-US" sz="200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- 13-37%</a:t>
          </a:r>
          <a:endParaRPr lang="bg-BG" sz="20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195521-F012-4B74-BCF2-1F12CDCC2D70}" type="parTrans" cxnId="{3A5E7E24-A0FF-4313-8183-FB3253090CD1}">
      <dgm:prSet/>
      <dgm:spPr/>
      <dgm:t>
        <a:bodyPr/>
        <a:lstStyle/>
        <a:p>
          <a:endParaRPr lang="bg-BG">
            <a:solidFill>
              <a:srgbClr val="000066"/>
            </a:solidFill>
          </a:endParaRPr>
        </a:p>
      </dgm:t>
    </dgm:pt>
    <dgm:pt modelId="{68B91092-FF7C-4244-BB2F-4A0190498C2D}" type="sibTrans" cxnId="{3A5E7E24-A0FF-4313-8183-FB3253090CD1}">
      <dgm:prSet/>
      <dgm:spPr/>
      <dgm:t>
        <a:bodyPr/>
        <a:lstStyle/>
        <a:p>
          <a:endParaRPr lang="bg-BG">
            <a:solidFill>
              <a:srgbClr val="000066"/>
            </a:solidFill>
          </a:endParaRPr>
        </a:p>
      </dgm:t>
    </dgm:pt>
    <dgm:pt modelId="{9E2B8430-8C84-4D28-99CC-38524242E322}">
      <dgm:prSet phldrT="[Text]" custT="1"/>
      <dgm:spPr>
        <a:ln>
          <a:solidFill>
            <a:srgbClr val="FF0000"/>
          </a:solidFill>
        </a:ln>
      </dgm:spPr>
      <dgm:t>
        <a:bodyPr/>
        <a:lstStyle/>
        <a:p>
          <a:pPr algn="l"/>
          <a:r>
            <a:rPr lang="en-US" sz="2000" b="1" i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Chlamydia </a:t>
          </a:r>
          <a:r>
            <a:rPr lang="en-US" sz="2000" b="1" i="1" dirty="0" err="1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pneumoniae</a:t>
          </a:r>
          <a:r>
            <a:rPr lang="en-US" sz="200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-</a:t>
          </a:r>
          <a:r>
            <a:rPr lang="bg-BG" sz="200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17%</a:t>
          </a:r>
          <a:endParaRPr lang="bg-BG" sz="20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FF0BC9-DD33-4423-8210-9AE0479F47C0}" type="parTrans" cxnId="{DA71178B-BC88-4740-A626-FDA4A0FC15C6}">
      <dgm:prSet/>
      <dgm:spPr/>
      <dgm:t>
        <a:bodyPr/>
        <a:lstStyle/>
        <a:p>
          <a:endParaRPr lang="bg-BG">
            <a:solidFill>
              <a:srgbClr val="000066"/>
            </a:solidFill>
          </a:endParaRPr>
        </a:p>
      </dgm:t>
    </dgm:pt>
    <dgm:pt modelId="{3D2FED42-9E98-4E40-82B1-52EC9051CD2C}" type="sibTrans" cxnId="{DA71178B-BC88-4740-A626-FDA4A0FC15C6}">
      <dgm:prSet/>
      <dgm:spPr/>
      <dgm:t>
        <a:bodyPr/>
        <a:lstStyle/>
        <a:p>
          <a:endParaRPr lang="bg-BG">
            <a:solidFill>
              <a:srgbClr val="000066"/>
            </a:solidFill>
          </a:endParaRPr>
        </a:p>
      </dgm:t>
    </dgm:pt>
    <dgm:pt modelId="{20FAE461-8D3A-4CCE-A13B-0BE7A8061CBE}" type="pres">
      <dgm:prSet presAssocID="{3F9C37C7-CF47-46AF-A6B8-179D2A7E9EA6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bg-BG"/>
        </a:p>
      </dgm:t>
    </dgm:pt>
    <dgm:pt modelId="{B870F438-ED47-4A19-9594-ED99F0810DF4}" type="pres">
      <dgm:prSet presAssocID="{3F9C37C7-CF47-46AF-A6B8-179D2A7E9EA6}" presName="pyramid" presStyleLbl="node1" presStyleIdx="0" presStyleCnt="1" custLinFactNeighborX="1187" custLinFactNeighborY="-2532"/>
      <dgm:spPr>
        <a:solidFill>
          <a:srgbClr val="FF0000"/>
        </a:solidFill>
      </dgm:spPr>
    </dgm:pt>
    <dgm:pt modelId="{DB5FADB5-9107-48D6-A55D-E20A6CD441F2}" type="pres">
      <dgm:prSet presAssocID="{3F9C37C7-CF47-46AF-A6B8-179D2A7E9EA6}" presName="theList" presStyleCnt="0"/>
      <dgm:spPr/>
    </dgm:pt>
    <dgm:pt modelId="{E5A4DF13-EF10-4B99-9CAE-977B95978A10}" type="pres">
      <dgm:prSet presAssocID="{66387E84-F107-4764-B36F-316684674AFD}" presName="aNode" presStyleLbl="fgAcc1" presStyleIdx="0" presStyleCnt="6" custLinFactY="-70513" custLinFactNeighborX="-44779" custLinFactNeighborY="-100000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9E5C2082-99C7-472D-AFEA-E8A1AD91BACE}" type="pres">
      <dgm:prSet presAssocID="{66387E84-F107-4764-B36F-316684674AFD}" presName="aSpace" presStyleCnt="0"/>
      <dgm:spPr/>
    </dgm:pt>
    <dgm:pt modelId="{9F82FA32-65C8-4502-B3EC-BE352F69D6DA}" type="pres">
      <dgm:prSet presAssocID="{F0985836-CAE3-4C2B-B2C4-6942CD23B48E}" presName="aNode" presStyleLbl="fgAcc1" presStyleIdx="1" presStyleCnt="6" custLinFactY="-65072" custLinFactNeighborX="10105" custLinFactNeighborY="-100000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8077FAE6-8FEA-4C68-9899-9DAC76438115}" type="pres">
      <dgm:prSet presAssocID="{F0985836-CAE3-4C2B-B2C4-6942CD23B48E}" presName="aSpace" presStyleCnt="0"/>
      <dgm:spPr/>
    </dgm:pt>
    <dgm:pt modelId="{D12EA8C2-528E-4564-A919-9E850852B5FE}" type="pres">
      <dgm:prSet presAssocID="{9BA0218B-3BFA-4AC1-93C9-42BEDA51F02E}" presName="aNode" presStyleLbl="fgAcc1" presStyleIdx="2" presStyleCnt="6" custLinFactY="-72853" custLinFactNeighborX="-39895" custLinFactNeighborY="-100000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C55F50D9-0CFE-4649-952E-33D5293253D8}" type="pres">
      <dgm:prSet presAssocID="{9BA0218B-3BFA-4AC1-93C9-42BEDA51F02E}" presName="aSpace" presStyleCnt="0"/>
      <dgm:spPr/>
    </dgm:pt>
    <dgm:pt modelId="{4C3FB413-A538-4D1D-99D1-34577F0BDF25}" type="pres">
      <dgm:prSet presAssocID="{1A119FA4-2E6A-4B0F-AF9E-1CEC5EBEEB2A}" presName="aNode" presStyleLbl="fgAcc1" presStyleIdx="3" presStyleCnt="6" custScaleX="155065" custLinFactY="-89100" custLinFactNeighborX="-74319" custLinFactNeighborY="-100000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48B4EC39-57CC-4393-86AB-AF886259570C}" type="pres">
      <dgm:prSet presAssocID="{1A119FA4-2E6A-4B0F-AF9E-1CEC5EBEEB2A}" presName="aSpace" presStyleCnt="0"/>
      <dgm:spPr/>
    </dgm:pt>
    <dgm:pt modelId="{07BF7405-5DA8-4A5D-AD41-F552986F1D79}" type="pres">
      <dgm:prSet presAssocID="{2D3348AB-1B4F-46F5-A03C-E08C1C6DECF5}" presName="aNode" presStyleLbl="fgAcc1" presStyleIdx="4" presStyleCnt="6" custScaleX="127498" custLinFactY="-87452" custLinFactNeighborX="-2933" custLinFactNeighborY="-100000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D4759815-F484-45D5-8D44-AFF5D3474180}" type="pres">
      <dgm:prSet presAssocID="{2D3348AB-1B4F-46F5-A03C-E08C1C6DECF5}" presName="aSpace" presStyleCnt="0"/>
      <dgm:spPr/>
    </dgm:pt>
    <dgm:pt modelId="{A1376750-AEDF-46AA-88CB-8283CE8490C6}" type="pres">
      <dgm:prSet presAssocID="{9E2B8430-8C84-4D28-99CC-38524242E322}" presName="aNode" presStyleLbl="fgAcc1" presStyleIdx="5" presStyleCnt="6" custScaleX="122206" custLinFactY="3132" custLinFactNeighborX="17209" custLinFactNeighborY="100000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87A35CA0-A0D7-4E3F-A038-71D94C720F4D}" type="pres">
      <dgm:prSet presAssocID="{9E2B8430-8C84-4D28-99CC-38524242E322}" presName="aSpace" presStyleCnt="0"/>
      <dgm:spPr/>
    </dgm:pt>
  </dgm:ptLst>
  <dgm:cxnLst>
    <dgm:cxn modelId="{E8274D88-D4EF-42E0-A63B-B701D628C97A}" type="presOf" srcId="{2D3348AB-1B4F-46F5-A03C-E08C1C6DECF5}" destId="{07BF7405-5DA8-4A5D-AD41-F552986F1D79}" srcOrd="0" destOrd="0" presId="urn:microsoft.com/office/officeart/2005/8/layout/pyramid2"/>
    <dgm:cxn modelId="{DA71178B-BC88-4740-A626-FDA4A0FC15C6}" srcId="{3F9C37C7-CF47-46AF-A6B8-179D2A7E9EA6}" destId="{9E2B8430-8C84-4D28-99CC-38524242E322}" srcOrd="5" destOrd="0" parTransId="{53FF0BC9-DD33-4423-8210-9AE0479F47C0}" sibTransId="{3D2FED42-9E98-4E40-82B1-52EC9051CD2C}"/>
    <dgm:cxn modelId="{64F61755-8329-4A51-90E9-93ADB1A5B1E2}" srcId="{3F9C37C7-CF47-46AF-A6B8-179D2A7E9EA6}" destId="{1A119FA4-2E6A-4B0F-AF9E-1CEC5EBEEB2A}" srcOrd="3" destOrd="0" parTransId="{FE649A1B-F462-463B-8DD6-5635AC8FE770}" sibTransId="{C1CDE9F1-78C9-40B8-BD87-0B9265006F64}"/>
    <dgm:cxn modelId="{EFA1ACF5-C3F5-4946-89F2-B55989D0840F}" type="presOf" srcId="{3F9C37C7-CF47-46AF-A6B8-179D2A7E9EA6}" destId="{20FAE461-8D3A-4CCE-A13B-0BE7A8061CBE}" srcOrd="0" destOrd="0" presId="urn:microsoft.com/office/officeart/2005/8/layout/pyramid2"/>
    <dgm:cxn modelId="{FE965AD0-485C-4F7F-8C6D-4F6068215904}" type="presOf" srcId="{1A119FA4-2E6A-4B0F-AF9E-1CEC5EBEEB2A}" destId="{4C3FB413-A538-4D1D-99D1-34577F0BDF25}" srcOrd="0" destOrd="0" presId="urn:microsoft.com/office/officeart/2005/8/layout/pyramid2"/>
    <dgm:cxn modelId="{2B029963-2707-4DD6-82DB-F34C7287AFAB}" srcId="{3F9C37C7-CF47-46AF-A6B8-179D2A7E9EA6}" destId="{F0985836-CAE3-4C2B-B2C4-6942CD23B48E}" srcOrd="1" destOrd="0" parTransId="{9C6E59BB-F203-4163-A875-2D9111113FA3}" sibTransId="{82DB8C10-3537-415F-AC56-CDD7B141FA37}"/>
    <dgm:cxn modelId="{1668C14F-96B1-498E-9F1C-E1C3086CB8BE}" type="presOf" srcId="{9BA0218B-3BFA-4AC1-93C9-42BEDA51F02E}" destId="{D12EA8C2-528E-4564-A919-9E850852B5FE}" srcOrd="0" destOrd="0" presId="urn:microsoft.com/office/officeart/2005/8/layout/pyramid2"/>
    <dgm:cxn modelId="{AC9D3691-E92D-4F1B-87FD-81C3AA8BCDEF}" srcId="{3F9C37C7-CF47-46AF-A6B8-179D2A7E9EA6}" destId="{66387E84-F107-4764-B36F-316684674AFD}" srcOrd="0" destOrd="0" parTransId="{826BDB5B-D612-4F5A-84A6-6BA8EC5CFF16}" sibTransId="{8883F918-164C-40CD-BAE8-7AFEB80AB54D}"/>
    <dgm:cxn modelId="{8B3ECC5B-495C-488A-A70D-B6E2500B5D69}" type="presOf" srcId="{9E2B8430-8C84-4D28-99CC-38524242E322}" destId="{A1376750-AEDF-46AA-88CB-8283CE8490C6}" srcOrd="0" destOrd="0" presId="urn:microsoft.com/office/officeart/2005/8/layout/pyramid2"/>
    <dgm:cxn modelId="{718FAEEC-46A6-4528-8502-4065650747B3}" type="presOf" srcId="{66387E84-F107-4764-B36F-316684674AFD}" destId="{E5A4DF13-EF10-4B99-9CAE-977B95978A10}" srcOrd="0" destOrd="0" presId="urn:microsoft.com/office/officeart/2005/8/layout/pyramid2"/>
    <dgm:cxn modelId="{0FBC9426-EB72-47A1-92FC-F80A88C8DC47}" type="presOf" srcId="{F0985836-CAE3-4C2B-B2C4-6942CD23B48E}" destId="{9F82FA32-65C8-4502-B3EC-BE352F69D6DA}" srcOrd="0" destOrd="0" presId="urn:microsoft.com/office/officeart/2005/8/layout/pyramid2"/>
    <dgm:cxn modelId="{2AD411C5-54A0-47D2-8ADB-7B4808852D5B}" srcId="{3F9C37C7-CF47-46AF-A6B8-179D2A7E9EA6}" destId="{9BA0218B-3BFA-4AC1-93C9-42BEDA51F02E}" srcOrd="2" destOrd="0" parTransId="{BB37F8BD-7C1D-4587-97F6-297E39A0E255}" sibTransId="{1984ABAB-5168-4319-B7D1-F49639B504DE}"/>
    <dgm:cxn modelId="{3A5E7E24-A0FF-4313-8183-FB3253090CD1}" srcId="{3F9C37C7-CF47-46AF-A6B8-179D2A7E9EA6}" destId="{2D3348AB-1B4F-46F5-A03C-E08C1C6DECF5}" srcOrd="4" destOrd="0" parTransId="{A0195521-F012-4B74-BCF2-1F12CDCC2D70}" sibTransId="{68B91092-FF7C-4244-BB2F-4A0190498C2D}"/>
    <dgm:cxn modelId="{E8BCA1FF-C963-4A94-BA92-ED21D4FC29E6}" type="presParOf" srcId="{20FAE461-8D3A-4CCE-A13B-0BE7A8061CBE}" destId="{B870F438-ED47-4A19-9594-ED99F0810DF4}" srcOrd="0" destOrd="0" presId="urn:microsoft.com/office/officeart/2005/8/layout/pyramid2"/>
    <dgm:cxn modelId="{D4D6DABB-9F00-48AA-A9BE-BCC70B92BA75}" type="presParOf" srcId="{20FAE461-8D3A-4CCE-A13B-0BE7A8061CBE}" destId="{DB5FADB5-9107-48D6-A55D-E20A6CD441F2}" srcOrd="1" destOrd="0" presId="urn:microsoft.com/office/officeart/2005/8/layout/pyramid2"/>
    <dgm:cxn modelId="{0EEEBF2B-B988-4DBD-8CEF-6CA7FDF0CB83}" type="presParOf" srcId="{DB5FADB5-9107-48D6-A55D-E20A6CD441F2}" destId="{E5A4DF13-EF10-4B99-9CAE-977B95978A10}" srcOrd="0" destOrd="0" presId="urn:microsoft.com/office/officeart/2005/8/layout/pyramid2"/>
    <dgm:cxn modelId="{B902E850-3FBA-468E-BDD0-A96588D74A06}" type="presParOf" srcId="{DB5FADB5-9107-48D6-A55D-E20A6CD441F2}" destId="{9E5C2082-99C7-472D-AFEA-E8A1AD91BACE}" srcOrd="1" destOrd="0" presId="urn:microsoft.com/office/officeart/2005/8/layout/pyramid2"/>
    <dgm:cxn modelId="{BBFF8DC7-8EFE-4C4E-82A1-D50DF6321CFB}" type="presParOf" srcId="{DB5FADB5-9107-48D6-A55D-E20A6CD441F2}" destId="{9F82FA32-65C8-4502-B3EC-BE352F69D6DA}" srcOrd="2" destOrd="0" presId="urn:microsoft.com/office/officeart/2005/8/layout/pyramid2"/>
    <dgm:cxn modelId="{5A6D111C-9F47-458C-A7E4-EDE2C642B023}" type="presParOf" srcId="{DB5FADB5-9107-48D6-A55D-E20A6CD441F2}" destId="{8077FAE6-8FEA-4C68-9899-9DAC76438115}" srcOrd="3" destOrd="0" presId="urn:microsoft.com/office/officeart/2005/8/layout/pyramid2"/>
    <dgm:cxn modelId="{889239F0-B87C-4885-AF73-22BC963EAFFB}" type="presParOf" srcId="{DB5FADB5-9107-48D6-A55D-E20A6CD441F2}" destId="{D12EA8C2-528E-4564-A919-9E850852B5FE}" srcOrd="4" destOrd="0" presId="urn:microsoft.com/office/officeart/2005/8/layout/pyramid2"/>
    <dgm:cxn modelId="{C7BBF2E2-5A3D-43D9-8F4E-5CD437F3B741}" type="presParOf" srcId="{DB5FADB5-9107-48D6-A55D-E20A6CD441F2}" destId="{C55F50D9-0CFE-4649-952E-33D5293253D8}" srcOrd="5" destOrd="0" presId="urn:microsoft.com/office/officeart/2005/8/layout/pyramid2"/>
    <dgm:cxn modelId="{CACA49FE-1962-4AC4-87D7-9AF0723FC0D1}" type="presParOf" srcId="{DB5FADB5-9107-48D6-A55D-E20A6CD441F2}" destId="{4C3FB413-A538-4D1D-99D1-34577F0BDF25}" srcOrd="6" destOrd="0" presId="urn:microsoft.com/office/officeart/2005/8/layout/pyramid2"/>
    <dgm:cxn modelId="{0A9959C7-0F8A-4339-BE95-5CA49A438240}" type="presParOf" srcId="{DB5FADB5-9107-48D6-A55D-E20A6CD441F2}" destId="{48B4EC39-57CC-4393-86AB-AF886259570C}" srcOrd="7" destOrd="0" presId="urn:microsoft.com/office/officeart/2005/8/layout/pyramid2"/>
    <dgm:cxn modelId="{D6B81EC3-0D31-4A41-9140-8DAAB9FF4F10}" type="presParOf" srcId="{DB5FADB5-9107-48D6-A55D-E20A6CD441F2}" destId="{07BF7405-5DA8-4A5D-AD41-F552986F1D79}" srcOrd="8" destOrd="0" presId="urn:microsoft.com/office/officeart/2005/8/layout/pyramid2"/>
    <dgm:cxn modelId="{AFC4B302-A93B-4948-9A91-8FA3305A8DD4}" type="presParOf" srcId="{DB5FADB5-9107-48D6-A55D-E20A6CD441F2}" destId="{D4759815-F484-45D5-8D44-AFF5D3474180}" srcOrd="9" destOrd="0" presId="urn:microsoft.com/office/officeart/2005/8/layout/pyramid2"/>
    <dgm:cxn modelId="{D7791918-5EC1-4381-A5EF-914E9FF3BDD2}" type="presParOf" srcId="{DB5FADB5-9107-48D6-A55D-E20A6CD441F2}" destId="{A1376750-AEDF-46AA-88CB-8283CE8490C6}" srcOrd="10" destOrd="0" presId="urn:microsoft.com/office/officeart/2005/8/layout/pyramid2"/>
    <dgm:cxn modelId="{E902E229-7DCF-4C6A-A5A3-0BE6BFDBD4F2}" type="presParOf" srcId="{DB5FADB5-9107-48D6-A55D-E20A6CD441F2}" destId="{87A35CA0-A0D7-4E3F-A038-71D94C720F4D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9C37C7-CF47-46AF-A6B8-179D2A7E9EA6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66387E84-F107-4764-B36F-316684674AFD}">
      <dgm:prSet phldrT="[Text]" custT="1"/>
      <dgm:spPr>
        <a:ln>
          <a:solidFill>
            <a:srgbClr val="FF0000"/>
          </a:solidFill>
        </a:ln>
      </dgm:spPr>
      <dgm:t>
        <a:bodyPr/>
        <a:lstStyle/>
        <a:p>
          <a:r>
            <a:rPr lang="en-US" sz="2000" b="1" i="1" dirty="0" smtClean="0">
              <a:solidFill>
                <a:srgbClr val="3333CC"/>
              </a:solidFill>
              <a:latin typeface="TimesTen-Roman;TimesTen-Italic"/>
            </a:rPr>
            <a:t>S. </a:t>
          </a:r>
          <a:r>
            <a:rPr lang="en-US" sz="2000" b="1" i="1" dirty="0" err="1" smtClean="0">
              <a:solidFill>
                <a:srgbClr val="3333CC"/>
              </a:solidFill>
              <a:latin typeface="TimesTen-Roman;TimesTen-Italic"/>
            </a:rPr>
            <a:t>pneumoniae</a:t>
          </a:r>
          <a:r>
            <a:rPr lang="en-US" sz="2000" b="1" i="1" dirty="0" smtClean="0">
              <a:solidFill>
                <a:srgbClr val="3333CC"/>
              </a:solidFill>
              <a:latin typeface="TimesTen-Roman;TimesTen-Italic"/>
            </a:rPr>
            <a:t> </a:t>
          </a:r>
          <a:r>
            <a:rPr lang="en-US" sz="2000" b="1" dirty="0" smtClean="0">
              <a:solidFill>
                <a:srgbClr val="3333CC"/>
              </a:solidFill>
            </a:rPr>
            <a:t>- </a:t>
          </a:r>
          <a:r>
            <a:rPr lang="en-US" sz="2000" b="1" dirty="0" err="1" smtClean="0">
              <a:solidFill>
                <a:srgbClr val="3333CC"/>
              </a:solidFill>
            </a:rPr>
            <a:t>най-често</a:t>
          </a:r>
          <a:r>
            <a:rPr lang="en-US" sz="2000" b="1" dirty="0" smtClean="0">
              <a:solidFill>
                <a:srgbClr val="3333CC"/>
              </a:solidFill>
            </a:rPr>
            <a:t> (20–60%)</a:t>
          </a:r>
          <a:endParaRPr lang="bg-BG" sz="2000" dirty="0">
            <a:solidFill>
              <a:srgbClr val="3333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6BDB5B-D612-4F5A-84A6-6BA8EC5CFF16}" type="parTrans" cxnId="{AC9D3691-E92D-4F1B-87FD-81C3AA8BCDEF}">
      <dgm:prSet/>
      <dgm:spPr/>
      <dgm:t>
        <a:bodyPr/>
        <a:lstStyle/>
        <a:p>
          <a:endParaRPr lang="bg-BG">
            <a:solidFill>
              <a:srgbClr val="3333CC"/>
            </a:solidFill>
          </a:endParaRPr>
        </a:p>
      </dgm:t>
    </dgm:pt>
    <dgm:pt modelId="{8883F918-164C-40CD-BAE8-7AFEB80AB54D}" type="sibTrans" cxnId="{AC9D3691-E92D-4F1B-87FD-81C3AA8BCDEF}">
      <dgm:prSet/>
      <dgm:spPr/>
      <dgm:t>
        <a:bodyPr/>
        <a:lstStyle/>
        <a:p>
          <a:endParaRPr lang="bg-BG">
            <a:solidFill>
              <a:srgbClr val="3333CC"/>
            </a:solidFill>
          </a:endParaRPr>
        </a:p>
      </dgm:t>
    </dgm:pt>
    <dgm:pt modelId="{F0985836-CAE3-4C2B-B2C4-6942CD23B48E}">
      <dgm:prSet phldrT="[Text]" custT="1"/>
      <dgm:spPr>
        <a:ln>
          <a:solidFill>
            <a:srgbClr val="FF0000"/>
          </a:solidFill>
        </a:ln>
      </dgm:spPr>
      <dgm:t>
        <a:bodyPr/>
        <a:lstStyle/>
        <a:p>
          <a:r>
            <a:rPr lang="en-US" sz="2000" b="1" i="1" dirty="0" smtClean="0">
              <a:solidFill>
                <a:srgbClr val="3333CC"/>
              </a:solidFill>
              <a:latin typeface="TimesTen-Roman;TimesTen-Italic"/>
            </a:rPr>
            <a:t>H. </a:t>
          </a:r>
          <a:r>
            <a:rPr lang="en-US" sz="2000" b="1" i="1" dirty="0" err="1" smtClean="0">
              <a:solidFill>
                <a:srgbClr val="3333CC"/>
              </a:solidFill>
              <a:latin typeface="TimesTen-Roman;TimesTen-Italic"/>
            </a:rPr>
            <a:t>influenzae</a:t>
          </a:r>
          <a:r>
            <a:rPr lang="en-US" sz="2000" b="1" i="1" dirty="0" smtClean="0">
              <a:solidFill>
                <a:srgbClr val="3333CC"/>
              </a:solidFill>
              <a:latin typeface="TimesTen-Roman;TimesTen-Italic"/>
            </a:rPr>
            <a:t> </a:t>
          </a:r>
          <a:r>
            <a:rPr lang="en-US" sz="2000" b="1" dirty="0" smtClean="0">
              <a:solidFill>
                <a:srgbClr val="3333CC"/>
              </a:solidFill>
            </a:rPr>
            <a:t>(3–10%)</a:t>
          </a:r>
          <a:endParaRPr lang="en-US" sz="2000" b="1" dirty="0" smtClean="0">
            <a:solidFill>
              <a:srgbClr val="3333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6E59BB-F203-4163-A875-2D9111113FA3}" type="parTrans" cxnId="{2B029963-2707-4DD6-82DB-F34C7287AFAB}">
      <dgm:prSet/>
      <dgm:spPr/>
      <dgm:t>
        <a:bodyPr/>
        <a:lstStyle/>
        <a:p>
          <a:endParaRPr lang="bg-BG">
            <a:solidFill>
              <a:srgbClr val="3333CC"/>
            </a:solidFill>
          </a:endParaRPr>
        </a:p>
      </dgm:t>
    </dgm:pt>
    <dgm:pt modelId="{82DB8C10-3537-415F-AC56-CDD7B141FA37}" type="sibTrans" cxnId="{2B029963-2707-4DD6-82DB-F34C7287AFAB}">
      <dgm:prSet/>
      <dgm:spPr/>
      <dgm:t>
        <a:bodyPr/>
        <a:lstStyle/>
        <a:p>
          <a:endParaRPr lang="bg-BG">
            <a:solidFill>
              <a:srgbClr val="3333CC"/>
            </a:solidFill>
          </a:endParaRPr>
        </a:p>
      </dgm:t>
    </dgm:pt>
    <dgm:pt modelId="{9BA0218B-3BFA-4AC1-93C9-42BEDA51F02E}">
      <dgm:prSet phldrT="[Text]" custT="1"/>
      <dgm:spPr>
        <a:ln>
          <a:solidFill>
            <a:srgbClr val="FF0000"/>
          </a:solidFill>
        </a:ln>
      </dgm:spPr>
      <dgm:t>
        <a:bodyPr/>
        <a:lstStyle/>
        <a:p>
          <a:r>
            <a:rPr lang="en-US" sz="2000" b="1" i="1" dirty="0" smtClean="0">
              <a:solidFill>
                <a:srgbClr val="3333CC"/>
              </a:solidFill>
              <a:latin typeface="TimesTen-Roman;TimesTen-Italic"/>
            </a:rPr>
            <a:t>Staphylococcus </a:t>
          </a:r>
          <a:r>
            <a:rPr lang="en-US" sz="2000" b="1" i="1" dirty="0" err="1" smtClean="0">
              <a:solidFill>
                <a:srgbClr val="3333CC"/>
              </a:solidFill>
              <a:latin typeface="TimesTen-Roman;TimesTen-Italic"/>
            </a:rPr>
            <a:t>aureu</a:t>
          </a:r>
          <a:r>
            <a:rPr lang="en-US" sz="2000" b="1" dirty="0" err="1" smtClean="0">
              <a:solidFill>
                <a:srgbClr val="3333CC"/>
              </a:solidFill>
            </a:rPr>
            <a:t>s</a:t>
          </a:r>
          <a:r>
            <a:rPr lang="en-US" sz="2000" b="1" dirty="0" smtClean="0">
              <a:solidFill>
                <a:srgbClr val="3333CC"/>
              </a:solidFill>
            </a:rPr>
            <a:t> 10%</a:t>
          </a:r>
          <a:endParaRPr lang="bg-BG" sz="2000" dirty="0">
            <a:solidFill>
              <a:srgbClr val="3333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37F8BD-7C1D-4587-97F6-297E39A0E255}" type="parTrans" cxnId="{2AD411C5-54A0-47D2-8ADB-7B4808852D5B}">
      <dgm:prSet/>
      <dgm:spPr/>
      <dgm:t>
        <a:bodyPr/>
        <a:lstStyle/>
        <a:p>
          <a:endParaRPr lang="bg-BG">
            <a:solidFill>
              <a:srgbClr val="3333CC"/>
            </a:solidFill>
          </a:endParaRPr>
        </a:p>
      </dgm:t>
    </dgm:pt>
    <dgm:pt modelId="{1984ABAB-5168-4319-B7D1-F49639B504DE}" type="sibTrans" cxnId="{2AD411C5-54A0-47D2-8ADB-7B4808852D5B}">
      <dgm:prSet/>
      <dgm:spPr/>
      <dgm:t>
        <a:bodyPr/>
        <a:lstStyle/>
        <a:p>
          <a:endParaRPr lang="bg-BG">
            <a:solidFill>
              <a:srgbClr val="3333CC"/>
            </a:solidFill>
          </a:endParaRPr>
        </a:p>
      </dgm:t>
    </dgm:pt>
    <dgm:pt modelId="{1A119FA4-2E6A-4B0F-AF9E-1CEC5EBEEB2A}">
      <dgm:prSet phldrT="[Text]" custT="1"/>
      <dgm:spPr>
        <a:ln>
          <a:solidFill>
            <a:srgbClr val="FF0000"/>
          </a:solidFill>
        </a:ln>
      </dgm:spPr>
      <dgm:t>
        <a:bodyPr/>
        <a:lstStyle/>
        <a:p>
          <a:r>
            <a:rPr lang="bg-BG" sz="2000" b="1" i="1" dirty="0" smtClean="0">
              <a:solidFill>
                <a:srgbClr val="3333CC"/>
              </a:solidFill>
            </a:rPr>
            <a:t>Е</a:t>
          </a:r>
          <a:r>
            <a:rPr lang="en-US" sz="2000" b="1" i="1" dirty="0" err="1" smtClean="0">
              <a:solidFill>
                <a:srgbClr val="3333CC"/>
              </a:solidFill>
            </a:rPr>
            <a:t>нтеро</a:t>
          </a:r>
          <a:r>
            <a:rPr lang="bg-BG" sz="2000" b="1" i="1" dirty="0" smtClean="0">
              <a:solidFill>
                <a:srgbClr val="3333CC"/>
              </a:solidFill>
            </a:rPr>
            <a:t>кокови</a:t>
          </a:r>
          <a:r>
            <a:rPr lang="en-US" sz="2000" b="1" i="1" dirty="0" smtClean="0">
              <a:solidFill>
                <a:srgbClr val="3333CC"/>
              </a:solidFill>
            </a:rPr>
            <a:t> Gram- </a:t>
          </a:r>
          <a:r>
            <a:rPr lang="en-US" sz="2000" b="1" i="1" dirty="0" err="1" smtClean="0">
              <a:solidFill>
                <a:srgbClr val="3333CC"/>
              </a:solidFill>
            </a:rPr>
            <a:t>отр</a:t>
          </a:r>
          <a:r>
            <a:rPr lang="en-US" sz="2000" b="1" i="1" dirty="0" smtClean="0">
              <a:solidFill>
                <a:srgbClr val="3333CC"/>
              </a:solidFill>
            </a:rPr>
            <a:t>. 10% </a:t>
          </a:r>
          <a:endParaRPr lang="bg-BG" sz="2000" b="1" i="1" dirty="0">
            <a:solidFill>
              <a:srgbClr val="3333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649A1B-F462-463B-8DD6-5635AC8FE770}" type="parTrans" cxnId="{64F61755-8329-4A51-90E9-93ADB1A5B1E2}">
      <dgm:prSet/>
      <dgm:spPr/>
      <dgm:t>
        <a:bodyPr/>
        <a:lstStyle/>
        <a:p>
          <a:endParaRPr lang="bg-BG">
            <a:solidFill>
              <a:srgbClr val="3333CC"/>
            </a:solidFill>
          </a:endParaRPr>
        </a:p>
      </dgm:t>
    </dgm:pt>
    <dgm:pt modelId="{C1CDE9F1-78C9-40B8-BD87-0B9265006F64}" type="sibTrans" cxnId="{64F61755-8329-4A51-90E9-93ADB1A5B1E2}">
      <dgm:prSet/>
      <dgm:spPr/>
      <dgm:t>
        <a:bodyPr/>
        <a:lstStyle/>
        <a:p>
          <a:endParaRPr lang="bg-BG">
            <a:solidFill>
              <a:srgbClr val="3333CC"/>
            </a:solidFill>
          </a:endParaRPr>
        </a:p>
      </dgm:t>
    </dgm:pt>
    <dgm:pt modelId="{2D3348AB-1B4F-46F5-A03C-E08C1C6DECF5}">
      <dgm:prSet phldrT="[Text]" custT="1"/>
      <dgm:spPr>
        <a:ln>
          <a:solidFill>
            <a:srgbClr val="FF0000"/>
          </a:solidFill>
        </a:ln>
      </dgm:spPr>
      <dgm:t>
        <a:bodyPr/>
        <a:lstStyle/>
        <a:p>
          <a:r>
            <a:rPr lang="en-US" sz="2000" b="1" i="1" dirty="0" smtClean="0">
              <a:solidFill>
                <a:srgbClr val="3333CC"/>
              </a:solidFill>
              <a:latin typeface="TimesTen-Roman;TimesTen-Italic"/>
            </a:rPr>
            <a:t>Legionell</a:t>
          </a:r>
          <a:r>
            <a:rPr lang="en-US" sz="2000" b="1" dirty="0" smtClean="0">
              <a:solidFill>
                <a:srgbClr val="3333CC"/>
              </a:solidFill>
            </a:rPr>
            <a:t>a - 10%</a:t>
          </a:r>
          <a:endParaRPr lang="bg-BG" sz="2000" dirty="0">
            <a:solidFill>
              <a:srgbClr val="3333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195521-F012-4B74-BCF2-1F12CDCC2D70}" type="parTrans" cxnId="{3A5E7E24-A0FF-4313-8183-FB3253090CD1}">
      <dgm:prSet/>
      <dgm:spPr/>
      <dgm:t>
        <a:bodyPr/>
        <a:lstStyle/>
        <a:p>
          <a:endParaRPr lang="bg-BG">
            <a:solidFill>
              <a:srgbClr val="3333CC"/>
            </a:solidFill>
          </a:endParaRPr>
        </a:p>
      </dgm:t>
    </dgm:pt>
    <dgm:pt modelId="{68B91092-FF7C-4244-BB2F-4A0190498C2D}" type="sibTrans" cxnId="{3A5E7E24-A0FF-4313-8183-FB3253090CD1}">
      <dgm:prSet/>
      <dgm:spPr/>
      <dgm:t>
        <a:bodyPr/>
        <a:lstStyle/>
        <a:p>
          <a:endParaRPr lang="bg-BG">
            <a:solidFill>
              <a:srgbClr val="3333CC"/>
            </a:solidFill>
          </a:endParaRPr>
        </a:p>
      </dgm:t>
    </dgm:pt>
    <dgm:pt modelId="{9E2B8430-8C84-4D28-99CC-38524242E322}">
      <dgm:prSet phldrT="[Text]" custT="1"/>
      <dgm:spPr>
        <a:ln>
          <a:solidFill>
            <a:srgbClr val="FF0000"/>
          </a:solidFill>
        </a:ln>
      </dgm:spPr>
      <dgm:t>
        <a:bodyPr/>
        <a:lstStyle/>
        <a:p>
          <a:pPr algn="l"/>
          <a:r>
            <a:rPr lang="en-US" sz="2000" b="1" i="1" dirty="0" smtClean="0">
              <a:solidFill>
                <a:srgbClr val="3333CC"/>
              </a:solidFill>
              <a:latin typeface="TimesTen-Roman;TimesTen-Italic"/>
            </a:rPr>
            <a:t>C. </a:t>
          </a:r>
          <a:r>
            <a:rPr lang="en-US" sz="2000" b="1" i="1" dirty="0" err="1" smtClean="0">
              <a:solidFill>
                <a:srgbClr val="3333CC"/>
              </a:solidFill>
              <a:latin typeface="TimesTen-Roman;TimesTen-Italic"/>
            </a:rPr>
            <a:t>pneumonia</a:t>
          </a:r>
          <a:r>
            <a:rPr lang="en-US" sz="2000" b="1" dirty="0" err="1" smtClean="0">
              <a:solidFill>
                <a:srgbClr val="3333CC"/>
              </a:solidFill>
            </a:rPr>
            <a:t>e</a:t>
          </a:r>
          <a:r>
            <a:rPr lang="en-US" sz="2000" b="1" dirty="0" smtClean="0">
              <a:solidFill>
                <a:srgbClr val="3333CC"/>
              </a:solidFill>
            </a:rPr>
            <a:t> - 10% </a:t>
          </a:r>
          <a:endParaRPr lang="bg-BG" sz="2000" dirty="0">
            <a:solidFill>
              <a:srgbClr val="3333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FF0BC9-DD33-4423-8210-9AE0479F47C0}" type="parTrans" cxnId="{DA71178B-BC88-4740-A626-FDA4A0FC15C6}">
      <dgm:prSet/>
      <dgm:spPr/>
      <dgm:t>
        <a:bodyPr/>
        <a:lstStyle/>
        <a:p>
          <a:endParaRPr lang="bg-BG">
            <a:solidFill>
              <a:srgbClr val="3333CC"/>
            </a:solidFill>
          </a:endParaRPr>
        </a:p>
      </dgm:t>
    </dgm:pt>
    <dgm:pt modelId="{3D2FED42-9E98-4E40-82B1-52EC9051CD2C}" type="sibTrans" cxnId="{DA71178B-BC88-4740-A626-FDA4A0FC15C6}">
      <dgm:prSet/>
      <dgm:spPr/>
      <dgm:t>
        <a:bodyPr/>
        <a:lstStyle/>
        <a:p>
          <a:endParaRPr lang="bg-BG">
            <a:solidFill>
              <a:srgbClr val="3333CC"/>
            </a:solidFill>
          </a:endParaRPr>
        </a:p>
      </dgm:t>
    </dgm:pt>
    <dgm:pt modelId="{40344FC7-8DDC-4602-B619-5A71F0CF7ECD}">
      <dgm:prSet phldrT="[Text]" custT="1"/>
      <dgm:spPr>
        <a:ln>
          <a:solidFill>
            <a:srgbClr val="FF0000"/>
          </a:solidFill>
        </a:ln>
      </dgm:spPr>
      <dgm:t>
        <a:bodyPr/>
        <a:lstStyle/>
        <a:p>
          <a:r>
            <a:rPr lang="bg-BG" sz="2000" b="1" i="1" dirty="0" smtClean="0">
              <a:solidFill>
                <a:srgbClr val="3333CC"/>
              </a:solidFill>
              <a:latin typeface="TimesTen-Roman;TimesTen-Italic"/>
            </a:rPr>
            <a:t>Вируси - </a:t>
          </a:r>
          <a:r>
            <a:rPr lang="en-US" sz="2000" b="1" dirty="0" smtClean="0">
              <a:solidFill>
                <a:srgbClr val="3333CC"/>
              </a:solidFill>
            </a:rPr>
            <a:t>10%</a:t>
          </a:r>
          <a:endParaRPr lang="bg-BG" sz="2000" dirty="0">
            <a:solidFill>
              <a:srgbClr val="3333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A3EF1F-6D4D-4DC2-91FF-C5A33BF22BAA}" type="parTrans" cxnId="{EE26FC1D-4912-4B8C-A6D1-644EBED51038}">
      <dgm:prSet/>
      <dgm:spPr/>
      <dgm:t>
        <a:bodyPr/>
        <a:lstStyle/>
        <a:p>
          <a:endParaRPr lang="bg-BG">
            <a:solidFill>
              <a:srgbClr val="3333CC"/>
            </a:solidFill>
          </a:endParaRPr>
        </a:p>
      </dgm:t>
    </dgm:pt>
    <dgm:pt modelId="{A5F2E3CF-D3FA-4714-9D3A-A0B2B4D60B03}" type="sibTrans" cxnId="{EE26FC1D-4912-4B8C-A6D1-644EBED51038}">
      <dgm:prSet/>
      <dgm:spPr/>
      <dgm:t>
        <a:bodyPr/>
        <a:lstStyle/>
        <a:p>
          <a:endParaRPr lang="bg-BG">
            <a:solidFill>
              <a:srgbClr val="3333CC"/>
            </a:solidFill>
          </a:endParaRPr>
        </a:p>
      </dgm:t>
    </dgm:pt>
    <dgm:pt modelId="{20FAE461-8D3A-4CCE-A13B-0BE7A8061CBE}" type="pres">
      <dgm:prSet presAssocID="{3F9C37C7-CF47-46AF-A6B8-179D2A7E9EA6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bg-BG"/>
        </a:p>
      </dgm:t>
    </dgm:pt>
    <dgm:pt modelId="{B870F438-ED47-4A19-9594-ED99F0810DF4}" type="pres">
      <dgm:prSet presAssocID="{3F9C37C7-CF47-46AF-A6B8-179D2A7E9EA6}" presName="pyramid" presStyleLbl="node1" presStyleIdx="0" presStyleCnt="1" custLinFactNeighborX="1187" custLinFactNeighborY="-2532"/>
      <dgm:spPr>
        <a:solidFill>
          <a:srgbClr val="FF0000"/>
        </a:solidFill>
      </dgm:spPr>
      <dgm:t>
        <a:bodyPr/>
        <a:lstStyle/>
        <a:p>
          <a:endParaRPr lang="bg-BG"/>
        </a:p>
      </dgm:t>
    </dgm:pt>
    <dgm:pt modelId="{DB5FADB5-9107-48D6-A55D-E20A6CD441F2}" type="pres">
      <dgm:prSet presAssocID="{3F9C37C7-CF47-46AF-A6B8-179D2A7E9EA6}" presName="theList" presStyleCnt="0"/>
      <dgm:spPr/>
    </dgm:pt>
    <dgm:pt modelId="{E5A4DF13-EF10-4B99-9CAE-977B95978A10}" type="pres">
      <dgm:prSet presAssocID="{66387E84-F107-4764-B36F-316684674AFD}" presName="aNode" presStyleLbl="fgAcc1" presStyleIdx="0" presStyleCnt="7" custScaleX="160954" custLinFactY="-48667" custLinFactNeighborX="-45425" custLinFactNeighborY="-100000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9E5C2082-99C7-472D-AFEA-E8A1AD91BACE}" type="pres">
      <dgm:prSet presAssocID="{66387E84-F107-4764-B36F-316684674AFD}" presName="aSpace" presStyleCnt="0"/>
      <dgm:spPr/>
    </dgm:pt>
    <dgm:pt modelId="{9F82FA32-65C8-4502-B3EC-BE352F69D6DA}" type="pres">
      <dgm:prSet presAssocID="{F0985836-CAE3-4C2B-B2C4-6942CD23B48E}" presName="aNode" presStyleLbl="fgAcc1" presStyleIdx="1" presStyleCnt="7" custLinFactY="-65072" custLinFactNeighborX="8840" custLinFactNeighborY="-100000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8077FAE6-8FEA-4C68-9899-9DAC76438115}" type="pres">
      <dgm:prSet presAssocID="{F0985836-CAE3-4C2B-B2C4-6942CD23B48E}" presName="aSpace" presStyleCnt="0"/>
      <dgm:spPr/>
    </dgm:pt>
    <dgm:pt modelId="{D12EA8C2-528E-4564-A919-9E850852B5FE}" type="pres">
      <dgm:prSet presAssocID="{9BA0218B-3BFA-4AC1-93C9-42BEDA51F02E}" presName="aNode" presStyleLbl="fgAcc1" presStyleIdx="2" presStyleCnt="7" custLinFactY="-72853" custLinFactNeighborX="-39895" custLinFactNeighborY="-100000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C55F50D9-0CFE-4649-952E-33D5293253D8}" type="pres">
      <dgm:prSet presAssocID="{9BA0218B-3BFA-4AC1-93C9-42BEDA51F02E}" presName="aSpace" presStyleCnt="0"/>
      <dgm:spPr/>
    </dgm:pt>
    <dgm:pt modelId="{4C3FB413-A538-4D1D-99D1-34577F0BDF25}" type="pres">
      <dgm:prSet presAssocID="{1A119FA4-2E6A-4B0F-AF9E-1CEC5EBEEB2A}" presName="aNode" presStyleLbl="fgAcc1" presStyleIdx="3" presStyleCnt="7" custScaleX="155065" custLinFactY="-62117" custLinFactNeighborX="-41261" custLinFactNeighborY="-100000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48B4EC39-57CC-4393-86AB-AF886259570C}" type="pres">
      <dgm:prSet presAssocID="{1A119FA4-2E6A-4B0F-AF9E-1CEC5EBEEB2A}" presName="aSpace" presStyleCnt="0"/>
      <dgm:spPr/>
    </dgm:pt>
    <dgm:pt modelId="{07BF7405-5DA8-4A5D-AD41-F552986F1D79}" type="pres">
      <dgm:prSet presAssocID="{2D3348AB-1B4F-46F5-A03C-E08C1C6DECF5}" presName="aNode" presStyleLbl="fgAcc1" presStyleIdx="4" presStyleCnt="7" custScaleX="100949" custLinFactY="74580" custLinFactNeighborX="-87477" custLinFactNeighborY="100000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D4759815-F484-45D5-8D44-AFF5D3474180}" type="pres">
      <dgm:prSet presAssocID="{2D3348AB-1B4F-46F5-A03C-E08C1C6DECF5}" presName="aSpace" presStyleCnt="0"/>
      <dgm:spPr/>
    </dgm:pt>
    <dgm:pt modelId="{A1376750-AEDF-46AA-88CB-8283CE8490C6}" type="pres">
      <dgm:prSet presAssocID="{9E2B8430-8C84-4D28-99CC-38524242E322}" presName="aNode" presStyleLbl="fgAcc1" presStyleIdx="5" presStyleCnt="7" custScaleX="92775" custLinFactY="-137431" custLinFactNeighborX="-86038" custLinFactNeighborY="-200000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87A35CA0-A0D7-4E3F-A038-71D94C720F4D}" type="pres">
      <dgm:prSet presAssocID="{9E2B8430-8C84-4D28-99CC-38524242E322}" presName="aSpace" presStyleCnt="0"/>
      <dgm:spPr/>
    </dgm:pt>
    <dgm:pt modelId="{9C8312E7-0E1B-4A79-8AFD-4A3515768717}" type="pres">
      <dgm:prSet presAssocID="{40344FC7-8DDC-4602-B619-5A71F0CF7ECD}" presName="aNode" presStyleLbl="fgAcc1" presStyleIdx="6" presStyleCnt="7" custScaleX="82108" custLinFactY="-112920" custLinFactNeighborX="10059" custLinFactNeighborY="-200000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D2ADF676-5C64-4336-9D7D-12F183577693}" type="pres">
      <dgm:prSet presAssocID="{40344FC7-8DDC-4602-B619-5A71F0CF7ECD}" presName="aSpace" presStyleCnt="0"/>
      <dgm:spPr/>
    </dgm:pt>
  </dgm:ptLst>
  <dgm:cxnLst>
    <dgm:cxn modelId="{09F73892-5366-4699-9F90-EC2DF70751BC}" type="presOf" srcId="{9BA0218B-3BFA-4AC1-93C9-42BEDA51F02E}" destId="{D12EA8C2-528E-4564-A919-9E850852B5FE}" srcOrd="0" destOrd="0" presId="urn:microsoft.com/office/officeart/2005/8/layout/pyramid2"/>
    <dgm:cxn modelId="{D17D8E29-38EF-42CC-92AB-9389F950B834}" type="presOf" srcId="{F0985836-CAE3-4C2B-B2C4-6942CD23B48E}" destId="{9F82FA32-65C8-4502-B3EC-BE352F69D6DA}" srcOrd="0" destOrd="0" presId="urn:microsoft.com/office/officeart/2005/8/layout/pyramid2"/>
    <dgm:cxn modelId="{DA71178B-BC88-4740-A626-FDA4A0FC15C6}" srcId="{3F9C37C7-CF47-46AF-A6B8-179D2A7E9EA6}" destId="{9E2B8430-8C84-4D28-99CC-38524242E322}" srcOrd="5" destOrd="0" parTransId="{53FF0BC9-DD33-4423-8210-9AE0479F47C0}" sibTransId="{3D2FED42-9E98-4E40-82B1-52EC9051CD2C}"/>
    <dgm:cxn modelId="{D4F4D11A-BA3F-4540-8B41-4919189434C8}" type="presOf" srcId="{66387E84-F107-4764-B36F-316684674AFD}" destId="{E5A4DF13-EF10-4B99-9CAE-977B95978A10}" srcOrd="0" destOrd="0" presId="urn:microsoft.com/office/officeart/2005/8/layout/pyramid2"/>
    <dgm:cxn modelId="{64F61755-8329-4A51-90E9-93ADB1A5B1E2}" srcId="{3F9C37C7-CF47-46AF-A6B8-179D2A7E9EA6}" destId="{1A119FA4-2E6A-4B0F-AF9E-1CEC5EBEEB2A}" srcOrd="3" destOrd="0" parTransId="{FE649A1B-F462-463B-8DD6-5635AC8FE770}" sibTransId="{C1CDE9F1-78C9-40B8-BD87-0B9265006F64}"/>
    <dgm:cxn modelId="{EE26FC1D-4912-4B8C-A6D1-644EBED51038}" srcId="{3F9C37C7-CF47-46AF-A6B8-179D2A7E9EA6}" destId="{40344FC7-8DDC-4602-B619-5A71F0CF7ECD}" srcOrd="6" destOrd="0" parTransId="{23A3EF1F-6D4D-4DC2-91FF-C5A33BF22BAA}" sibTransId="{A5F2E3CF-D3FA-4714-9D3A-A0B2B4D60B03}"/>
    <dgm:cxn modelId="{89059A16-8DA8-4D92-A284-5034B522438A}" type="presOf" srcId="{3F9C37C7-CF47-46AF-A6B8-179D2A7E9EA6}" destId="{20FAE461-8D3A-4CCE-A13B-0BE7A8061CBE}" srcOrd="0" destOrd="0" presId="urn:microsoft.com/office/officeart/2005/8/layout/pyramid2"/>
    <dgm:cxn modelId="{2B029963-2707-4DD6-82DB-F34C7287AFAB}" srcId="{3F9C37C7-CF47-46AF-A6B8-179D2A7E9EA6}" destId="{F0985836-CAE3-4C2B-B2C4-6942CD23B48E}" srcOrd="1" destOrd="0" parTransId="{9C6E59BB-F203-4163-A875-2D9111113FA3}" sibTransId="{82DB8C10-3537-415F-AC56-CDD7B141FA37}"/>
    <dgm:cxn modelId="{AC9D3691-E92D-4F1B-87FD-81C3AA8BCDEF}" srcId="{3F9C37C7-CF47-46AF-A6B8-179D2A7E9EA6}" destId="{66387E84-F107-4764-B36F-316684674AFD}" srcOrd="0" destOrd="0" parTransId="{826BDB5B-D612-4F5A-84A6-6BA8EC5CFF16}" sibTransId="{8883F918-164C-40CD-BAE8-7AFEB80AB54D}"/>
    <dgm:cxn modelId="{E578AA7A-F940-4B93-AED7-480B17D01AD9}" type="presOf" srcId="{1A119FA4-2E6A-4B0F-AF9E-1CEC5EBEEB2A}" destId="{4C3FB413-A538-4D1D-99D1-34577F0BDF25}" srcOrd="0" destOrd="0" presId="urn:microsoft.com/office/officeart/2005/8/layout/pyramid2"/>
    <dgm:cxn modelId="{DC0B46F9-7BF8-4B49-9A2C-87598F893F04}" type="presOf" srcId="{9E2B8430-8C84-4D28-99CC-38524242E322}" destId="{A1376750-AEDF-46AA-88CB-8283CE8490C6}" srcOrd="0" destOrd="0" presId="urn:microsoft.com/office/officeart/2005/8/layout/pyramid2"/>
    <dgm:cxn modelId="{2AD411C5-54A0-47D2-8ADB-7B4808852D5B}" srcId="{3F9C37C7-CF47-46AF-A6B8-179D2A7E9EA6}" destId="{9BA0218B-3BFA-4AC1-93C9-42BEDA51F02E}" srcOrd="2" destOrd="0" parTransId="{BB37F8BD-7C1D-4587-97F6-297E39A0E255}" sibTransId="{1984ABAB-5168-4319-B7D1-F49639B504DE}"/>
    <dgm:cxn modelId="{A931332F-0D66-496D-84BC-A25E0330AA6F}" type="presOf" srcId="{40344FC7-8DDC-4602-B619-5A71F0CF7ECD}" destId="{9C8312E7-0E1B-4A79-8AFD-4A3515768717}" srcOrd="0" destOrd="0" presId="urn:microsoft.com/office/officeart/2005/8/layout/pyramid2"/>
    <dgm:cxn modelId="{C5F2BDCD-0FBA-485D-87E9-18B62CCDBDC7}" type="presOf" srcId="{2D3348AB-1B4F-46F5-A03C-E08C1C6DECF5}" destId="{07BF7405-5DA8-4A5D-AD41-F552986F1D79}" srcOrd="0" destOrd="0" presId="urn:microsoft.com/office/officeart/2005/8/layout/pyramid2"/>
    <dgm:cxn modelId="{3A5E7E24-A0FF-4313-8183-FB3253090CD1}" srcId="{3F9C37C7-CF47-46AF-A6B8-179D2A7E9EA6}" destId="{2D3348AB-1B4F-46F5-A03C-E08C1C6DECF5}" srcOrd="4" destOrd="0" parTransId="{A0195521-F012-4B74-BCF2-1F12CDCC2D70}" sibTransId="{68B91092-FF7C-4244-BB2F-4A0190498C2D}"/>
    <dgm:cxn modelId="{BC2B6967-D6C9-48F2-8F72-E4C4876A6543}" type="presParOf" srcId="{20FAE461-8D3A-4CCE-A13B-0BE7A8061CBE}" destId="{B870F438-ED47-4A19-9594-ED99F0810DF4}" srcOrd="0" destOrd="0" presId="urn:microsoft.com/office/officeart/2005/8/layout/pyramid2"/>
    <dgm:cxn modelId="{3FDE5800-8BAA-4B70-8130-A885B4904B91}" type="presParOf" srcId="{20FAE461-8D3A-4CCE-A13B-0BE7A8061CBE}" destId="{DB5FADB5-9107-48D6-A55D-E20A6CD441F2}" srcOrd="1" destOrd="0" presId="urn:microsoft.com/office/officeart/2005/8/layout/pyramid2"/>
    <dgm:cxn modelId="{5B39BB30-7A6B-4570-BD70-5655BD619322}" type="presParOf" srcId="{DB5FADB5-9107-48D6-A55D-E20A6CD441F2}" destId="{E5A4DF13-EF10-4B99-9CAE-977B95978A10}" srcOrd="0" destOrd="0" presId="urn:microsoft.com/office/officeart/2005/8/layout/pyramid2"/>
    <dgm:cxn modelId="{4D78F8AE-244A-45C6-ABEC-65728F0C8A59}" type="presParOf" srcId="{DB5FADB5-9107-48D6-A55D-E20A6CD441F2}" destId="{9E5C2082-99C7-472D-AFEA-E8A1AD91BACE}" srcOrd="1" destOrd="0" presId="urn:microsoft.com/office/officeart/2005/8/layout/pyramid2"/>
    <dgm:cxn modelId="{C5061C05-D547-4616-B578-386EFB5A8D90}" type="presParOf" srcId="{DB5FADB5-9107-48D6-A55D-E20A6CD441F2}" destId="{9F82FA32-65C8-4502-B3EC-BE352F69D6DA}" srcOrd="2" destOrd="0" presId="urn:microsoft.com/office/officeart/2005/8/layout/pyramid2"/>
    <dgm:cxn modelId="{AE61355D-27FA-4257-8483-DA6EDEF9D48B}" type="presParOf" srcId="{DB5FADB5-9107-48D6-A55D-E20A6CD441F2}" destId="{8077FAE6-8FEA-4C68-9899-9DAC76438115}" srcOrd="3" destOrd="0" presId="urn:microsoft.com/office/officeart/2005/8/layout/pyramid2"/>
    <dgm:cxn modelId="{AD5603A1-EEA9-4063-AA95-D0BA5E858F3D}" type="presParOf" srcId="{DB5FADB5-9107-48D6-A55D-E20A6CD441F2}" destId="{D12EA8C2-528E-4564-A919-9E850852B5FE}" srcOrd="4" destOrd="0" presId="urn:microsoft.com/office/officeart/2005/8/layout/pyramid2"/>
    <dgm:cxn modelId="{6125A32D-EC6E-473F-8211-8E5E3E1E973B}" type="presParOf" srcId="{DB5FADB5-9107-48D6-A55D-E20A6CD441F2}" destId="{C55F50D9-0CFE-4649-952E-33D5293253D8}" srcOrd="5" destOrd="0" presId="urn:microsoft.com/office/officeart/2005/8/layout/pyramid2"/>
    <dgm:cxn modelId="{CBD57DC1-9A0C-4B89-B895-CCFE3B51B4D1}" type="presParOf" srcId="{DB5FADB5-9107-48D6-A55D-E20A6CD441F2}" destId="{4C3FB413-A538-4D1D-99D1-34577F0BDF25}" srcOrd="6" destOrd="0" presId="urn:microsoft.com/office/officeart/2005/8/layout/pyramid2"/>
    <dgm:cxn modelId="{6068FDBC-02B2-456E-9053-664F3ADC921D}" type="presParOf" srcId="{DB5FADB5-9107-48D6-A55D-E20A6CD441F2}" destId="{48B4EC39-57CC-4393-86AB-AF886259570C}" srcOrd="7" destOrd="0" presId="urn:microsoft.com/office/officeart/2005/8/layout/pyramid2"/>
    <dgm:cxn modelId="{02326585-F8DD-4D97-8AAF-50E66E110B29}" type="presParOf" srcId="{DB5FADB5-9107-48D6-A55D-E20A6CD441F2}" destId="{07BF7405-5DA8-4A5D-AD41-F552986F1D79}" srcOrd="8" destOrd="0" presId="urn:microsoft.com/office/officeart/2005/8/layout/pyramid2"/>
    <dgm:cxn modelId="{F1C62003-108D-498B-A5C7-A7FDA893E61F}" type="presParOf" srcId="{DB5FADB5-9107-48D6-A55D-E20A6CD441F2}" destId="{D4759815-F484-45D5-8D44-AFF5D3474180}" srcOrd="9" destOrd="0" presId="urn:microsoft.com/office/officeart/2005/8/layout/pyramid2"/>
    <dgm:cxn modelId="{767425AE-F3A2-412E-A0AC-F5519FBF09B2}" type="presParOf" srcId="{DB5FADB5-9107-48D6-A55D-E20A6CD441F2}" destId="{A1376750-AEDF-46AA-88CB-8283CE8490C6}" srcOrd="10" destOrd="0" presId="urn:microsoft.com/office/officeart/2005/8/layout/pyramid2"/>
    <dgm:cxn modelId="{AE06DC90-97F7-4B72-B6A6-C4764CD2461E}" type="presParOf" srcId="{DB5FADB5-9107-48D6-A55D-E20A6CD441F2}" destId="{87A35CA0-A0D7-4E3F-A038-71D94C720F4D}" srcOrd="11" destOrd="0" presId="urn:microsoft.com/office/officeart/2005/8/layout/pyramid2"/>
    <dgm:cxn modelId="{66F64700-B9B1-4C73-83F0-430F32E46AE5}" type="presParOf" srcId="{DB5FADB5-9107-48D6-A55D-E20A6CD441F2}" destId="{9C8312E7-0E1B-4A79-8AFD-4A3515768717}" srcOrd="12" destOrd="0" presId="urn:microsoft.com/office/officeart/2005/8/layout/pyramid2"/>
    <dgm:cxn modelId="{BFD911BE-B2D9-463F-A62F-A42A98E835B5}" type="presParOf" srcId="{DB5FADB5-9107-48D6-A55D-E20A6CD441F2}" destId="{D2ADF676-5C64-4336-9D7D-12F183577693}" srcOrd="1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371709-C1B2-4DC0-AB77-634FE4939092}">
      <dsp:nvSpPr>
        <dsp:cNvPr id="0" name=""/>
        <dsp:cNvSpPr/>
      </dsp:nvSpPr>
      <dsp:spPr>
        <a:xfrm>
          <a:off x="2016230" y="0"/>
          <a:ext cx="2789009" cy="954650"/>
        </a:xfrm>
        <a:prstGeom prst="roundRect">
          <a:avLst/>
        </a:prstGeom>
        <a:solidFill>
          <a:schemeClr val="bg1">
            <a:lumMod val="7500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rgbClr val="000066"/>
              </a:solidFill>
            </a:rPr>
            <a:t>КЛАСИФИКАЦИЯ</a:t>
          </a:r>
          <a:endParaRPr lang="bg-BG" sz="1900" kern="1200" dirty="0">
            <a:solidFill>
              <a:srgbClr val="000066"/>
            </a:solidFill>
          </a:endParaRPr>
        </a:p>
      </dsp:txBody>
      <dsp:txXfrm>
        <a:off x="2062832" y="46602"/>
        <a:ext cx="2695805" cy="861446"/>
      </dsp:txXfrm>
    </dsp:sp>
    <dsp:sp modelId="{6403E846-9897-4835-BF99-EE9154F53446}">
      <dsp:nvSpPr>
        <dsp:cNvPr id="0" name=""/>
        <dsp:cNvSpPr/>
      </dsp:nvSpPr>
      <dsp:spPr>
        <a:xfrm rot="5400000">
          <a:off x="4833555" y="-1022628"/>
          <a:ext cx="763720" cy="4958238"/>
        </a:xfrm>
        <a:prstGeom prst="round2SameRect">
          <a:avLst/>
        </a:prstGeom>
        <a:solidFill>
          <a:schemeClr val="bg1">
            <a:lumMod val="75000"/>
            <a:alpha val="90000"/>
          </a:schemeClr>
        </a:solidFill>
        <a:ln w="425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err="1" smtClean="0">
              <a:solidFill>
                <a:srgbClr val="000066"/>
              </a:solidFill>
            </a:rPr>
            <a:t>типична</a:t>
          </a:r>
          <a:endParaRPr lang="bg-BG" sz="1600" kern="1200" dirty="0">
            <a:solidFill>
              <a:srgbClr val="000066"/>
            </a:solidFill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err="1" smtClean="0">
              <a:solidFill>
                <a:srgbClr val="000066"/>
              </a:solidFill>
            </a:rPr>
            <a:t>атипична</a:t>
          </a:r>
          <a:endParaRPr lang="bg-BG" sz="1600" kern="1200" dirty="0">
            <a:solidFill>
              <a:srgbClr val="000066"/>
            </a:solidFill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err="1" smtClean="0">
              <a:solidFill>
                <a:srgbClr val="000066"/>
              </a:solidFill>
            </a:rPr>
            <a:t>аспирационна</a:t>
          </a:r>
          <a:endParaRPr lang="bg-BG" sz="1600" kern="1200" dirty="0">
            <a:solidFill>
              <a:srgbClr val="000066"/>
            </a:solidFill>
          </a:endParaRPr>
        </a:p>
      </dsp:txBody>
      <dsp:txXfrm rot="-5400000">
        <a:off x="2736296" y="1111913"/>
        <a:ext cx="4920956" cy="689156"/>
      </dsp:txXfrm>
    </dsp:sp>
    <dsp:sp modelId="{1181BB57-1068-43FA-911B-6F23CB6CD88E}">
      <dsp:nvSpPr>
        <dsp:cNvPr id="0" name=""/>
        <dsp:cNvSpPr/>
      </dsp:nvSpPr>
      <dsp:spPr>
        <a:xfrm>
          <a:off x="0" y="1004566"/>
          <a:ext cx="2789009" cy="954650"/>
        </a:xfrm>
        <a:prstGeom prst="roundRect">
          <a:avLst/>
        </a:prstGeom>
        <a:noFill/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b="1" kern="1200" dirty="0" smtClean="0">
              <a:solidFill>
                <a:srgbClr val="000066"/>
              </a:solidFill>
            </a:rPr>
            <a:t>П</a:t>
          </a:r>
          <a:r>
            <a:rPr lang="en-US" sz="1600" b="1" kern="1200" dirty="0" err="1" smtClean="0">
              <a:solidFill>
                <a:srgbClr val="000066"/>
              </a:solidFill>
            </a:rPr>
            <a:t>невмония</a:t>
          </a:r>
          <a:r>
            <a:rPr lang="bg-BG" sz="1600" b="1" kern="1200" dirty="0" smtClean="0">
              <a:solidFill>
                <a:srgbClr val="000066"/>
              </a:solidFill>
            </a:rPr>
            <a:t>,</a:t>
          </a:r>
          <a:r>
            <a:rPr lang="en-US" sz="1600" b="1" kern="1200" dirty="0" smtClean="0">
              <a:solidFill>
                <a:srgbClr val="000066"/>
              </a:solidFill>
            </a:rPr>
            <a:t> </a:t>
          </a:r>
          <a:r>
            <a:rPr lang="bg-BG" sz="1600" b="1" kern="1200" dirty="0" smtClean="0">
              <a:solidFill>
                <a:srgbClr val="000066"/>
              </a:solidFill>
            </a:rPr>
            <a:t>п</a:t>
          </a:r>
          <a:r>
            <a:rPr lang="en-US" sz="1600" b="1" kern="1200" dirty="0" err="1" smtClean="0">
              <a:solidFill>
                <a:srgbClr val="000066"/>
              </a:solidFill>
            </a:rPr>
            <a:t>ридобита</a:t>
          </a:r>
          <a:r>
            <a:rPr lang="en-US" sz="1600" b="1" kern="1200" dirty="0" smtClean="0">
              <a:solidFill>
                <a:srgbClr val="000066"/>
              </a:solidFill>
            </a:rPr>
            <a:t> в </a:t>
          </a:r>
          <a:r>
            <a:rPr lang="en-US" sz="1600" b="1" kern="1200" dirty="0" err="1" smtClean="0">
              <a:solidFill>
                <a:srgbClr val="000066"/>
              </a:solidFill>
            </a:rPr>
            <a:t>обществото</a:t>
          </a:r>
          <a:r>
            <a:rPr lang="en-US" sz="1600" b="1" kern="1200" dirty="0" smtClean="0">
              <a:solidFill>
                <a:srgbClr val="000066"/>
              </a:solidFill>
            </a:rPr>
            <a:t> ППО</a:t>
          </a:r>
          <a:endParaRPr lang="bg-BG" sz="1600" kern="1200" dirty="0">
            <a:solidFill>
              <a:srgbClr val="000066"/>
            </a:solidFill>
          </a:endParaRPr>
        </a:p>
      </dsp:txBody>
      <dsp:txXfrm>
        <a:off x="46602" y="1051168"/>
        <a:ext cx="2695805" cy="861446"/>
      </dsp:txXfrm>
    </dsp:sp>
    <dsp:sp modelId="{6DC54BDB-5738-4CE3-B2A4-D41E69439703}">
      <dsp:nvSpPr>
        <dsp:cNvPr id="0" name=""/>
        <dsp:cNvSpPr/>
      </dsp:nvSpPr>
      <dsp:spPr>
        <a:xfrm rot="5400000">
          <a:off x="4886268" y="5156"/>
          <a:ext cx="763720" cy="4958238"/>
        </a:xfrm>
        <a:prstGeom prst="round2SameRect">
          <a:avLst/>
        </a:prstGeom>
        <a:solidFill>
          <a:schemeClr val="bg1">
            <a:lumMod val="75000"/>
            <a:alpha val="90000"/>
          </a:schemeClr>
        </a:solidFill>
        <a:ln w="425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smtClean="0">
              <a:solidFill>
                <a:srgbClr val="000066"/>
              </a:solidFill>
            </a:rPr>
            <a:t>в </a:t>
          </a:r>
          <a:r>
            <a:rPr lang="en-US" sz="1600" b="1" kern="1200" dirty="0" err="1" smtClean="0">
              <a:solidFill>
                <a:srgbClr val="000066"/>
              </a:solidFill>
            </a:rPr>
            <a:t>къщи</a:t>
          </a:r>
          <a:endParaRPr lang="bg-BG" sz="1600" kern="1200" dirty="0">
            <a:solidFill>
              <a:srgbClr val="000066"/>
            </a:solidFill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smtClean="0">
              <a:solidFill>
                <a:srgbClr val="000066"/>
              </a:solidFill>
            </a:rPr>
            <a:t>в </a:t>
          </a:r>
          <a:r>
            <a:rPr lang="en-US" sz="1600" b="1" kern="1200" dirty="0" err="1" smtClean="0">
              <a:solidFill>
                <a:srgbClr val="000066"/>
              </a:solidFill>
            </a:rPr>
            <a:t>старчески</a:t>
          </a:r>
          <a:r>
            <a:rPr lang="en-US" sz="1600" b="1" kern="1200" dirty="0" smtClean="0">
              <a:solidFill>
                <a:srgbClr val="000066"/>
              </a:solidFill>
            </a:rPr>
            <a:t> </a:t>
          </a:r>
          <a:r>
            <a:rPr lang="en-US" sz="1600" b="1" kern="1200" dirty="0" err="1" smtClean="0">
              <a:solidFill>
                <a:srgbClr val="000066"/>
              </a:solidFill>
            </a:rPr>
            <a:t>дом</a:t>
          </a:r>
          <a:endParaRPr lang="bg-BG" sz="1600" kern="1200" dirty="0">
            <a:solidFill>
              <a:srgbClr val="000066"/>
            </a:solidFill>
          </a:endParaRPr>
        </a:p>
      </dsp:txBody>
      <dsp:txXfrm rot="-5400000">
        <a:off x="2789009" y="2139697"/>
        <a:ext cx="4920956" cy="689156"/>
      </dsp:txXfrm>
    </dsp:sp>
    <dsp:sp modelId="{9D674283-EBA6-44BB-AC18-92272038A483}">
      <dsp:nvSpPr>
        <dsp:cNvPr id="0" name=""/>
        <dsp:cNvSpPr/>
      </dsp:nvSpPr>
      <dsp:spPr>
        <a:xfrm>
          <a:off x="0" y="2006950"/>
          <a:ext cx="2789009" cy="954650"/>
        </a:xfrm>
        <a:prstGeom prst="roundRect">
          <a:avLst/>
        </a:prstGeom>
        <a:noFill/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00066"/>
              </a:solidFill>
            </a:rPr>
            <a:t>ПП</a:t>
          </a:r>
          <a:r>
            <a:rPr lang="bg-BG" sz="1600" b="1" kern="1200" dirty="0" smtClean="0">
              <a:solidFill>
                <a:srgbClr val="000066"/>
              </a:solidFill>
            </a:rPr>
            <a:t>О</a:t>
          </a:r>
          <a:r>
            <a:rPr lang="en-US" sz="1600" b="1" kern="1200" dirty="0" smtClean="0">
              <a:solidFill>
                <a:srgbClr val="000066"/>
              </a:solidFill>
            </a:rPr>
            <a:t> </a:t>
          </a:r>
          <a:r>
            <a:rPr lang="en-US" sz="1600" b="1" kern="1200" dirty="0" err="1" smtClean="0">
              <a:solidFill>
                <a:srgbClr val="000066"/>
              </a:solidFill>
            </a:rPr>
            <a:t>при</a:t>
          </a:r>
          <a:r>
            <a:rPr lang="en-US" sz="1600" b="1" kern="1200" dirty="0" smtClean="0">
              <a:solidFill>
                <a:srgbClr val="000066"/>
              </a:solidFill>
            </a:rPr>
            <a:t> </a:t>
          </a:r>
          <a:r>
            <a:rPr lang="en-US" sz="1600" b="1" kern="1200" dirty="0" err="1" smtClean="0">
              <a:solidFill>
                <a:srgbClr val="000066"/>
              </a:solidFill>
            </a:rPr>
            <a:t>възрастни</a:t>
          </a:r>
          <a:r>
            <a:rPr lang="en-US" sz="1600" b="1" kern="1200" dirty="0" smtClean="0">
              <a:solidFill>
                <a:srgbClr val="000066"/>
              </a:solidFill>
            </a:rPr>
            <a:t> - </a:t>
          </a:r>
          <a:r>
            <a:rPr lang="en-US" sz="1600" b="1" kern="1200" dirty="0" err="1" smtClean="0">
              <a:solidFill>
                <a:srgbClr val="000066"/>
              </a:solidFill>
            </a:rPr>
            <a:t>придобита</a:t>
          </a:r>
          <a:r>
            <a:rPr lang="en-US" sz="1600" b="1" kern="1200" dirty="0" smtClean="0">
              <a:solidFill>
                <a:srgbClr val="000066"/>
              </a:solidFill>
            </a:rPr>
            <a:t>:</a:t>
          </a:r>
          <a:endParaRPr lang="bg-BG" sz="1600" kern="1200" dirty="0">
            <a:solidFill>
              <a:srgbClr val="000066"/>
            </a:solidFill>
          </a:endParaRPr>
        </a:p>
      </dsp:txBody>
      <dsp:txXfrm>
        <a:off x="46602" y="2053552"/>
        <a:ext cx="2695805" cy="861446"/>
      </dsp:txXfrm>
    </dsp:sp>
    <dsp:sp modelId="{556347D6-B4C0-4D71-9363-E920BDF81B14}">
      <dsp:nvSpPr>
        <dsp:cNvPr id="0" name=""/>
        <dsp:cNvSpPr/>
      </dsp:nvSpPr>
      <dsp:spPr>
        <a:xfrm>
          <a:off x="0" y="3009334"/>
          <a:ext cx="2789009" cy="954650"/>
        </a:xfrm>
        <a:prstGeom prst="roundRect">
          <a:avLst/>
        </a:prstGeom>
        <a:noFill/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solidFill>
                <a:srgbClr val="000066"/>
              </a:solidFill>
            </a:rPr>
            <a:t>Нозокомиална</a:t>
          </a:r>
          <a:r>
            <a:rPr lang="en-US" sz="1600" b="1" kern="1200" dirty="0" smtClean="0">
              <a:solidFill>
                <a:srgbClr val="000066"/>
              </a:solidFill>
            </a:rPr>
            <a:t> </a:t>
          </a:r>
          <a:r>
            <a:rPr lang="en-US" sz="1600" b="1" kern="1200" dirty="0" err="1" smtClean="0">
              <a:solidFill>
                <a:srgbClr val="000066"/>
              </a:solidFill>
            </a:rPr>
            <a:t>пневмония</a:t>
          </a:r>
          <a:endParaRPr lang="bg-BG" sz="1600" kern="1200" dirty="0">
            <a:solidFill>
              <a:srgbClr val="000066"/>
            </a:solidFill>
          </a:endParaRPr>
        </a:p>
      </dsp:txBody>
      <dsp:txXfrm>
        <a:off x="46602" y="3055936"/>
        <a:ext cx="2695805" cy="861446"/>
      </dsp:txXfrm>
    </dsp:sp>
    <dsp:sp modelId="{30D027D8-0D1F-40C9-8FD4-B37BBD90F570}">
      <dsp:nvSpPr>
        <dsp:cNvPr id="0" name=""/>
        <dsp:cNvSpPr/>
      </dsp:nvSpPr>
      <dsp:spPr>
        <a:xfrm>
          <a:off x="0" y="4013901"/>
          <a:ext cx="3115658" cy="954650"/>
        </a:xfrm>
        <a:prstGeom prst="roundRect">
          <a:avLst/>
        </a:prstGeom>
        <a:noFill/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solidFill>
                <a:srgbClr val="000066"/>
              </a:solidFill>
            </a:rPr>
            <a:t>Пневмония</a:t>
          </a:r>
          <a:r>
            <a:rPr lang="en-US" sz="1600" b="1" kern="1200" dirty="0" smtClean="0">
              <a:solidFill>
                <a:srgbClr val="000066"/>
              </a:solidFill>
            </a:rPr>
            <a:t> </a:t>
          </a:r>
          <a:r>
            <a:rPr lang="en-US" sz="1600" b="1" kern="1200" dirty="0" err="1" smtClean="0">
              <a:solidFill>
                <a:srgbClr val="000066"/>
              </a:solidFill>
            </a:rPr>
            <a:t>при</a:t>
          </a:r>
          <a:r>
            <a:rPr lang="en-US" sz="1600" b="1" kern="1200" dirty="0" smtClean="0">
              <a:solidFill>
                <a:srgbClr val="000066"/>
              </a:solidFill>
            </a:rPr>
            <a:t> </a:t>
          </a:r>
          <a:r>
            <a:rPr lang="bg-BG" sz="1600" b="1" kern="1200" dirty="0" smtClean="0">
              <a:solidFill>
                <a:srgbClr val="000066"/>
              </a:solidFill>
            </a:rPr>
            <a:t>и</a:t>
          </a:r>
          <a:r>
            <a:rPr lang="en-US" sz="1600" b="1" kern="1200" dirty="0" err="1" smtClean="0">
              <a:solidFill>
                <a:srgbClr val="000066"/>
              </a:solidFill>
            </a:rPr>
            <a:t>мунокомпрометирани</a:t>
          </a:r>
          <a:endParaRPr lang="bg-BG" sz="1600" kern="1200" dirty="0">
            <a:solidFill>
              <a:srgbClr val="000066"/>
            </a:solidFill>
          </a:endParaRPr>
        </a:p>
      </dsp:txBody>
      <dsp:txXfrm>
        <a:off x="46602" y="4060503"/>
        <a:ext cx="3022454" cy="8614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70F438-ED47-4A19-9594-ED99F0810DF4}">
      <dsp:nvSpPr>
        <dsp:cNvPr id="0" name=""/>
        <dsp:cNvSpPr/>
      </dsp:nvSpPr>
      <dsp:spPr>
        <a:xfrm>
          <a:off x="379319" y="0"/>
          <a:ext cx="5688632" cy="5688632"/>
        </a:xfrm>
        <a:prstGeom prst="triangle">
          <a:avLst/>
        </a:prstGeom>
        <a:solidFill>
          <a:srgbClr val="FF0000"/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A4DF13-EF10-4B99-9CAE-977B95978A10}">
      <dsp:nvSpPr>
        <dsp:cNvPr id="0" name=""/>
        <dsp:cNvSpPr/>
      </dsp:nvSpPr>
      <dsp:spPr>
        <a:xfrm>
          <a:off x="1500358" y="12989"/>
          <a:ext cx="3697610" cy="67330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50% - </a:t>
          </a:r>
          <a:r>
            <a:rPr lang="en-US" sz="2000" b="1" kern="1200" dirty="0" err="1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няма</a:t>
          </a:r>
          <a:endParaRPr lang="bg-BG" sz="2000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33226" y="45857"/>
        <a:ext cx="3631874" cy="607566"/>
      </dsp:txXfrm>
    </dsp:sp>
    <dsp:sp modelId="{9F82FA32-65C8-4502-B3EC-BE352F69D6DA}">
      <dsp:nvSpPr>
        <dsp:cNvPr id="0" name=""/>
        <dsp:cNvSpPr/>
      </dsp:nvSpPr>
      <dsp:spPr>
        <a:xfrm>
          <a:off x="3529754" y="807089"/>
          <a:ext cx="3697610" cy="67330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Атипични</a:t>
          </a:r>
          <a:r>
            <a:rPr lang="bg-BG" sz="2000" b="1" kern="1200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- 3-40%</a:t>
          </a:r>
        </a:p>
      </dsp:txBody>
      <dsp:txXfrm>
        <a:off x="3562622" y="839957"/>
        <a:ext cx="3631874" cy="607566"/>
      </dsp:txXfrm>
    </dsp:sp>
    <dsp:sp modelId="{D12EA8C2-528E-4564-A919-9E850852B5FE}">
      <dsp:nvSpPr>
        <dsp:cNvPr id="0" name=""/>
        <dsp:cNvSpPr/>
      </dsp:nvSpPr>
      <dsp:spPr>
        <a:xfrm>
          <a:off x="1680949" y="1512165"/>
          <a:ext cx="3697610" cy="67330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000" b="1" kern="1200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</a:t>
          </a:r>
          <a:r>
            <a:rPr lang="en-US" sz="2000" b="1" kern="1200" dirty="0" err="1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месена</a:t>
          </a:r>
          <a:endParaRPr lang="bg-BG" sz="2000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3817" y="1545033"/>
        <a:ext cx="3631874" cy="607566"/>
      </dsp:txXfrm>
    </dsp:sp>
    <dsp:sp modelId="{4C3FB413-A538-4D1D-99D1-34577F0BDF25}">
      <dsp:nvSpPr>
        <dsp:cNvPr id="0" name=""/>
        <dsp:cNvSpPr/>
      </dsp:nvSpPr>
      <dsp:spPr>
        <a:xfrm>
          <a:off x="0" y="2160240"/>
          <a:ext cx="5733700" cy="67330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000" b="1" kern="1200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</a:t>
          </a:r>
          <a:r>
            <a:rPr lang="en-US" sz="2000" b="1" kern="1200" dirty="0" err="1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невмококова</a:t>
          </a:r>
          <a:r>
            <a:rPr lang="en-US" sz="2000" b="1" kern="1200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US" sz="2000" b="1" kern="1200" dirty="0" err="1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храчка</a:t>
          </a:r>
          <a:r>
            <a:rPr lang="en-US" sz="2000" b="1" kern="1200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 - 9-20%</a:t>
          </a:r>
          <a:endParaRPr lang="bg-BG" sz="2000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868" y="2193108"/>
        <a:ext cx="5667964" cy="607566"/>
      </dsp:txXfrm>
    </dsp:sp>
    <dsp:sp modelId="{07BF7405-5DA8-4A5D-AD41-F552986F1D79}">
      <dsp:nvSpPr>
        <dsp:cNvPr id="0" name=""/>
        <dsp:cNvSpPr/>
      </dsp:nvSpPr>
      <dsp:spPr>
        <a:xfrm>
          <a:off x="2539275" y="2928802"/>
          <a:ext cx="4714379" cy="67330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 err="1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M.pneumoniae</a:t>
          </a:r>
          <a:r>
            <a:rPr lang="bg-BG" sz="2000" b="1" kern="1200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(серология)</a:t>
          </a:r>
          <a:r>
            <a:rPr lang="en-US" sz="2000" b="1" kern="1200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- 13-37%</a:t>
          </a:r>
          <a:endParaRPr lang="bg-BG" sz="2000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72143" y="2961670"/>
        <a:ext cx="4648643" cy="607566"/>
      </dsp:txXfrm>
    </dsp:sp>
    <dsp:sp modelId="{A1376750-AEDF-46AA-88CB-8283CE8490C6}">
      <dsp:nvSpPr>
        <dsp:cNvPr id="0" name=""/>
        <dsp:cNvSpPr/>
      </dsp:nvSpPr>
      <dsp:spPr>
        <a:xfrm>
          <a:off x="3381887" y="4464498"/>
          <a:ext cx="4518702" cy="67330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Chlamydia </a:t>
          </a:r>
          <a:r>
            <a:rPr lang="en-US" sz="2000" b="1" i="1" kern="1200" dirty="0" err="1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pneumoniae</a:t>
          </a:r>
          <a:r>
            <a:rPr lang="en-US" sz="2000" b="1" kern="1200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-</a:t>
          </a:r>
          <a:r>
            <a:rPr lang="bg-BG" sz="2000" b="1" kern="1200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17%</a:t>
          </a:r>
          <a:endParaRPr lang="bg-BG" sz="2000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14755" y="4497366"/>
        <a:ext cx="4452966" cy="6075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70F438-ED47-4A19-9594-ED99F0810DF4}">
      <dsp:nvSpPr>
        <dsp:cNvPr id="0" name=""/>
        <dsp:cNvSpPr/>
      </dsp:nvSpPr>
      <dsp:spPr>
        <a:xfrm>
          <a:off x="324881" y="0"/>
          <a:ext cx="5688632" cy="5688632"/>
        </a:xfrm>
        <a:prstGeom prst="triangle">
          <a:avLst/>
        </a:prstGeom>
        <a:solidFill>
          <a:srgbClr val="FF0000"/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A4DF13-EF10-4B99-9CAE-977B95978A10}">
      <dsp:nvSpPr>
        <dsp:cNvPr id="0" name=""/>
        <dsp:cNvSpPr/>
      </dsp:nvSpPr>
      <dsp:spPr>
        <a:xfrm>
          <a:off x="295112" y="216025"/>
          <a:ext cx="5951452" cy="5777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 smtClean="0">
              <a:solidFill>
                <a:srgbClr val="3333CC"/>
              </a:solidFill>
              <a:latin typeface="TimesTen-Roman;TimesTen-Italic"/>
            </a:rPr>
            <a:t>S. </a:t>
          </a:r>
          <a:r>
            <a:rPr lang="en-US" sz="2000" b="1" i="1" kern="1200" dirty="0" err="1" smtClean="0">
              <a:solidFill>
                <a:srgbClr val="3333CC"/>
              </a:solidFill>
              <a:latin typeface="TimesTen-Roman;TimesTen-Italic"/>
            </a:rPr>
            <a:t>pneumoniae</a:t>
          </a:r>
          <a:r>
            <a:rPr lang="en-US" sz="2000" b="1" i="1" kern="1200" dirty="0" smtClean="0">
              <a:solidFill>
                <a:srgbClr val="3333CC"/>
              </a:solidFill>
              <a:latin typeface="TimesTen-Roman;TimesTen-Italic"/>
            </a:rPr>
            <a:t> </a:t>
          </a:r>
          <a:r>
            <a:rPr lang="en-US" sz="2000" b="1" kern="1200" dirty="0" smtClean="0">
              <a:solidFill>
                <a:srgbClr val="3333CC"/>
              </a:solidFill>
            </a:rPr>
            <a:t>- </a:t>
          </a:r>
          <a:r>
            <a:rPr lang="en-US" sz="2000" b="1" kern="1200" dirty="0" err="1" smtClean="0">
              <a:solidFill>
                <a:srgbClr val="3333CC"/>
              </a:solidFill>
            </a:rPr>
            <a:t>най-често</a:t>
          </a:r>
          <a:r>
            <a:rPr lang="en-US" sz="2000" b="1" kern="1200" dirty="0" smtClean="0">
              <a:solidFill>
                <a:srgbClr val="3333CC"/>
              </a:solidFill>
            </a:rPr>
            <a:t> (20–60%)</a:t>
          </a:r>
          <a:endParaRPr lang="bg-BG" sz="2000" kern="1200" dirty="0">
            <a:solidFill>
              <a:srgbClr val="3333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3315" y="244228"/>
        <a:ext cx="5895046" cy="521345"/>
      </dsp:txXfrm>
    </dsp:sp>
    <dsp:sp modelId="{9F82FA32-65C8-4502-B3EC-BE352F69D6DA}">
      <dsp:nvSpPr>
        <dsp:cNvPr id="0" name=""/>
        <dsp:cNvSpPr/>
      </dsp:nvSpPr>
      <dsp:spPr>
        <a:xfrm>
          <a:off x="3428541" y="771215"/>
          <a:ext cx="3697610" cy="5777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 smtClean="0">
              <a:solidFill>
                <a:srgbClr val="3333CC"/>
              </a:solidFill>
              <a:latin typeface="TimesTen-Roman;TimesTen-Italic"/>
            </a:rPr>
            <a:t>H. </a:t>
          </a:r>
          <a:r>
            <a:rPr lang="en-US" sz="2000" b="1" i="1" kern="1200" dirty="0" err="1" smtClean="0">
              <a:solidFill>
                <a:srgbClr val="3333CC"/>
              </a:solidFill>
              <a:latin typeface="TimesTen-Roman;TimesTen-Italic"/>
            </a:rPr>
            <a:t>influenzae</a:t>
          </a:r>
          <a:r>
            <a:rPr lang="en-US" sz="2000" b="1" i="1" kern="1200" dirty="0" smtClean="0">
              <a:solidFill>
                <a:srgbClr val="3333CC"/>
              </a:solidFill>
              <a:latin typeface="TimesTen-Roman;TimesTen-Italic"/>
            </a:rPr>
            <a:t> </a:t>
          </a:r>
          <a:r>
            <a:rPr lang="en-US" sz="2000" b="1" kern="1200" dirty="0" smtClean="0">
              <a:solidFill>
                <a:srgbClr val="3333CC"/>
              </a:solidFill>
            </a:rPr>
            <a:t>(3–10%)</a:t>
          </a:r>
          <a:endParaRPr lang="en-US" sz="2000" b="1" kern="1200" dirty="0" smtClean="0">
            <a:solidFill>
              <a:srgbClr val="3333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56744" y="799418"/>
        <a:ext cx="3641204" cy="521345"/>
      </dsp:txXfrm>
    </dsp:sp>
    <dsp:sp modelId="{D12EA8C2-528E-4564-A919-9E850852B5FE}">
      <dsp:nvSpPr>
        <dsp:cNvPr id="0" name=""/>
        <dsp:cNvSpPr/>
      </dsp:nvSpPr>
      <dsp:spPr>
        <a:xfrm>
          <a:off x="1626511" y="1376231"/>
          <a:ext cx="3697610" cy="5777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 smtClean="0">
              <a:solidFill>
                <a:srgbClr val="3333CC"/>
              </a:solidFill>
              <a:latin typeface="TimesTen-Roman;TimesTen-Italic"/>
            </a:rPr>
            <a:t>Staphylococcus </a:t>
          </a:r>
          <a:r>
            <a:rPr lang="en-US" sz="2000" b="1" i="1" kern="1200" dirty="0" err="1" smtClean="0">
              <a:solidFill>
                <a:srgbClr val="3333CC"/>
              </a:solidFill>
              <a:latin typeface="TimesTen-Roman;TimesTen-Italic"/>
            </a:rPr>
            <a:t>aureu</a:t>
          </a:r>
          <a:r>
            <a:rPr lang="en-US" sz="2000" b="1" kern="1200" dirty="0" err="1" smtClean="0">
              <a:solidFill>
                <a:srgbClr val="3333CC"/>
              </a:solidFill>
            </a:rPr>
            <a:t>s</a:t>
          </a:r>
          <a:r>
            <a:rPr lang="en-US" sz="2000" b="1" kern="1200" dirty="0" smtClean="0">
              <a:solidFill>
                <a:srgbClr val="3333CC"/>
              </a:solidFill>
            </a:rPr>
            <a:t> 10%</a:t>
          </a:r>
          <a:endParaRPr lang="bg-BG" sz="2000" kern="1200" dirty="0">
            <a:solidFill>
              <a:srgbClr val="3333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54714" y="1404434"/>
        <a:ext cx="3641204" cy="521345"/>
      </dsp:txXfrm>
    </dsp:sp>
    <dsp:sp modelId="{4C3FB413-A538-4D1D-99D1-34577F0BDF25}">
      <dsp:nvSpPr>
        <dsp:cNvPr id="0" name=""/>
        <dsp:cNvSpPr/>
      </dsp:nvSpPr>
      <dsp:spPr>
        <a:xfrm>
          <a:off x="557957" y="2088229"/>
          <a:ext cx="5733700" cy="5777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000" b="1" i="1" kern="1200" dirty="0" smtClean="0">
              <a:solidFill>
                <a:srgbClr val="3333CC"/>
              </a:solidFill>
            </a:rPr>
            <a:t>Е</a:t>
          </a:r>
          <a:r>
            <a:rPr lang="en-US" sz="2000" b="1" i="1" kern="1200" dirty="0" err="1" smtClean="0">
              <a:solidFill>
                <a:srgbClr val="3333CC"/>
              </a:solidFill>
            </a:rPr>
            <a:t>нтеро</a:t>
          </a:r>
          <a:r>
            <a:rPr lang="bg-BG" sz="2000" b="1" i="1" kern="1200" dirty="0" smtClean="0">
              <a:solidFill>
                <a:srgbClr val="3333CC"/>
              </a:solidFill>
            </a:rPr>
            <a:t>кокови</a:t>
          </a:r>
          <a:r>
            <a:rPr lang="en-US" sz="2000" b="1" i="1" kern="1200" dirty="0" smtClean="0">
              <a:solidFill>
                <a:srgbClr val="3333CC"/>
              </a:solidFill>
            </a:rPr>
            <a:t> Gram- </a:t>
          </a:r>
          <a:r>
            <a:rPr lang="en-US" sz="2000" b="1" i="1" kern="1200" dirty="0" err="1" smtClean="0">
              <a:solidFill>
                <a:srgbClr val="3333CC"/>
              </a:solidFill>
            </a:rPr>
            <a:t>отр</a:t>
          </a:r>
          <a:r>
            <a:rPr lang="en-US" sz="2000" b="1" i="1" kern="1200" dirty="0" smtClean="0">
              <a:solidFill>
                <a:srgbClr val="3333CC"/>
              </a:solidFill>
            </a:rPr>
            <a:t>. 10% </a:t>
          </a:r>
          <a:endParaRPr lang="bg-BG" sz="2000" b="1" i="1" kern="1200" dirty="0">
            <a:solidFill>
              <a:srgbClr val="3333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6160" y="2116432"/>
        <a:ext cx="5677294" cy="521345"/>
      </dsp:txXfrm>
    </dsp:sp>
    <dsp:sp modelId="{07BF7405-5DA8-4A5D-AD41-F552986F1D79}">
      <dsp:nvSpPr>
        <dsp:cNvPr id="0" name=""/>
        <dsp:cNvSpPr/>
      </dsp:nvSpPr>
      <dsp:spPr>
        <a:xfrm>
          <a:off x="0" y="3672407"/>
          <a:ext cx="3732701" cy="5777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 smtClean="0">
              <a:solidFill>
                <a:srgbClr val="3333CC"/>
              </a:solidFill>
              <a:latin typeface="TimesTen-Roman;TimesTen-Italic"/>
            </a:rPr>
            <a:t>Legionell</a:t>
          </a:r>
          <a:r>
            <a:rPr lang="en-US" sz="2000" b="1" kern="1200" dirty="0" smtClean="0">
              <a:solidFill>
                <a:srgbClr val="3333CC"/>
              </a:solidFill>
            </a:rPr>
            <a:t>a - 10%</a:t>
          </a:r>
          <a:endParaRPr lang="bg-BG" sz="2000" kern="1200" dirty="0">
            <a:solidFill>
              <a:srgbClr val="3333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203" y="3700610"/>
        <a:ext cx="3676295" cy="521345"/>
      </dsp:txXfrm>
    </dsp:sp>
    <dsp:sp modelId="{A1376750-AEDF-46AA-88CB-8283CE8490C6}">
      <dsp:nvSpPr>
        <dsp:cNvPr id="0" name=""/>
        <dsp:cNvSpPr/>
      </dsp:nvSpPr>
      <dsp:spPr>
        <a:xfrm>
          <a:off x="53898" y="2880824"/>
          <a:ext cx="3430458" cy="5777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 smtClean="0">
              <a:solidFill>
                <a:srgbClr val="3333CC"/>
              </a:solidFill>
              <a:latin typeface="TimesTen-Roman;TimesTen-Italic"/>
            </a:rPr>
            <a:t>C. </a:t>
          </a:r>
          <a:r>
            <a:rPr lang="en-US" sz="2000" b="1" i="1" kern="1200" dirty="0" err="1" smtClean="0">
              <a:solidFill>
                <a:srgbClr val="3333CC"/>
              </a:solidFill>
              <a:latin typeface="TimesTen-Roman;TimesTen-Italic"/>
            </a:rPr>
            <a:t>pneumonia</a:t>
          </a:r>
          <a:r>
            <a:rPr lang="en-US" sz="2000" b="1" kern="1200" dirty="0" err="1" smtClean="0">
              <a:solidFill>
                <a:srgbClr val="3333CC"/>
              </a:solidFill>
            </a:rPr>
            <a:t>e</a:t>
          </a:r>
          <a:r>
            <a:rPr lang="en-US" sz="2000" b="1" kern="1200" dirty="0" smtClean="0">
              <a:solidFill>
                <a:srgbClr val="3333CC"/>
              </a:solidFill>
            </a:rPr>
            <a:t> - 10% </a:t>
          </a:r>
          <a:endParaRPr lang="bg-BG" sz="2000" kern="1200" dirty="0">
            <a:solidFill>
              <a:srgbClr val="3333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2101" y="2909027"/>
        <a:ext cx="3374052" cy="521345"/>
      </dsp:txXfrm>
    </dsp:sp>
    <dsp:sp modelId="{9C8312E7-0E1B-4A79-8AFD-4A3515768717}">
      <dsp:nvSpPr>
        <dsp:cNvPr id="0" name=""/>
        <dsp:cNvSpPr/>
      </dsp:nvSpPr>
      <dsp:spPr>
        <a:xfrm>
          <a:off x="3804404" y="3672407"/>
          <a:ext cx="3036034" cy="5777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000" b="1" i="1" kern="1200" dirty="0" smtClean="0">
              <a:solidFill>
                <a:srgbClr val="3333CC"/>
              </a:solidFill>
              <a:latin typeface="TimesTen-Roman;TimesTen-Italic"/>
            </a:rPr>
            <a:t>Вируси - </a:t>
          </a:r>
          <a:r>
            <a:rPr lang="en-US" sz="2000" b="1" kern="1200" dirty="0" smtClean="0">
              <a:solidFill>
                <a:srgbClr val="3333CC"/>
              </a:solidFill>
            </a:rPr>
            <a:t>10%</a:t>
          </a:r>
          <a:endParaRPr lang="bg-BG" sz="2000" kern="1200" dirty="0">
            <a:solidFill>
              <a:srgbClr val="3333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32607" y="3700610"/>
        <a:ext cx="2979628" cy="5213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76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noProof="0" smtClean="0"/>
              <a:t>Click to edit Master text styles</a:t>
            </a:r>
          </a:p>
          <a:p>
            <a:pPr lvl="1"/>
            <a:r>
              <a:rPr lang="bg-BG" noProof="0" smtClean="0"/>
              <a:t>Second level</a:t>
            </a:r>
          </a:p>
          <a:p>
            <a:pPr lvl="2"/>
            <a:r>
              <a:rPr lang="bg-BG" noProof="0" smtClean="0"/>
              <a:t>Third level</a:t>
            </a:r>
          </a:p>
          <a:p>
            <a:pPr lvl="3"/>
            <a:r>
              <a:rPr lang="bg-BG" noProof="0" smtClean="0"/>
              <a:t>Fourth level</a:t>
            </a:r>
          </a:p>
          <a:p>
            <a:pPr lvl="4"/>
            <a:r>
              <a:rPr lang="bg-BG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88EFCDF1-E332-45EC-955A-9281568E22A8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959235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59304C5-ECE7-4501-BC21-1DF7165CAD3B}" type="slidenum">
              <a:rPr lang="bg-BG" altLang="bg-BG" smtClean="0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bg-BG" altLang="bg-BG" smtClean="0">
              <a:solidFill>
                <a:prstClr val="black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>
              <a:buFontTx/>
              <a:buChar char="•"/>
            </a:pPr>
            <a:r>
              <a:rPr lang="en-US" altLang="bg-BG" sz="1000" smtClean="0"/>
              <a:t>CAP remains a common and serious illness as indicated in the data provided within the slide.</a:t>
            </a:r>
          </a:p>
          <a:p>
            <a:pPr marL="228600" indent="-228600" eaLnBrk="1" hangingPunct="1">
              <a:buFontTx/>
              <a:buChar char="•"/>
            </a:pPr>
            <a:r>
              <a:rPr lang="en-US" altLang="bg-BG" sz="1000" smtClean="0"/>
              <a:t>This slide contains data which refers exclusively to USA.</a:t>
            </a:r>
          </a:p>
          <a:p>
            <a:pPr marL="228600" indent="-228600" eaLnBrk="1" hangingPunct="1">
              <a:buFontTx/>
              <a:buChar char="•"/>
            </a:pPr>
            <a:endParaRPr lang="en-US" altLang="bg-BG" sz="1000" smtClean="0"/>
          </a:p>
          <a:p>
            <a:pPr marL="228600" indent="-228600" eaLnBrk="1" hangingPunct="1">
              <a:buFontTx/>
              <a:buChar char="•"/>
            </a:pPr>
            <a:endParaRPr lang="en-US" altLang="bg-BG" sz="1000" smtClean="0"/>
          </a:p>
          <a:p>
            <a:pPr marL="228600" indent="-228600" eaLnBrk="1" hangingPunct="1">
              <a:buFontTx/>
              <a:buChar char="•"/>
            </a:pPr>
            <a:endParaRPr lang="en-US" altLang="bg-BG" sz="1000" smtClean="0"/>
          </a:p>
          <a:p>
            <a:pPr marL="228600" indent="-228600" eaLnBrk="1" hangingPunct="1">
              <a:buFontTx/>
              <a:buChar char="•"/>
            </a:pPr>
            <a:endParaRPr lang="en-US" altLang="bg-BG" sz="1000" smtClean="0"/>
          </a:p>
          <a:p>
            <a:pPr marL="228600" indent="-228600" eaLnBrk="1" hangingPunct="1">
              <a:buFontTx/>
              <a:buChar char="•"/>
            </a:pPr>
            <a:endParaRPr lang="en-US" altLang="bg-BG" sz="1000" smtClean="0"/>
          </a:p>
          <a:p>
            <a:pPr marL="228600" indent="-228600" eaLnBrk="1" hangingPunct="1">
              <a:buFontTx/>
              <a:buChar char="•"/>
            </a:pPr>
            <a:endParaRPr lang="en-US" altLang="bg-BG" sz="1000" smtClean="0"/>
          </a:p>
          <a:p>
            <a:pPr marL="228600" indent="-228600" algn="ctr" eaLnBrk="1" hangingPunct="1"/>
            <a:r>
              <a:rPr lang="en-US" altLang="bg-BG" sz="1000" smtClean="0"/>
              <a:t>American Thoracic Society. Am J Respir. Crit Care. 2001;163:1731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8E6F58B-A521-492D-9C18-43A360962A87}" type="slidenum">
              <a:rPr lang="bg-BG" altLang="bg-BG" smtClean="0"/>
              <a:pPr algn="r" eaLnBrk="1" hangingPunct="1">
                <a:spcBef>
                  <a:spcPct val="0"/>
                </a:spcBef>
              </a:pPr>
              <a:t>10</a:t>
            </a:fld>
            <a:endParaRPr lang="bg-BG" altLang="bg-BG" smtClean="0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30588"/>
          </a:xfrm>
          <a:ln w="12700" cap="flat">
            <a:solidFill>
              <a:schemeClr val="tx1"/>
            </a:solidFill>
          </a:ln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4800"/>
          </a:xfrm>
          <a:noFill/>
        </p:spPr>
        <p:txBody>
          <a:bodyPr lIns="92075" tIns="46038" rIns="92075" bIns="46038"/>
          <a:lstStyle/>
          <a:p>
            <a:pPr eaLnBrk="1" hangingPunct="1"/>
            <a:endParaRPr lang="es-ES" altLang="bg-BG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bg-BG" dirty="0" smtClean="0">
                <a:solidFill>
                  <a:srgbClr val="CC0000"/>
                </a:solidFill>
                <a:latin typeface="Tahoma" pitchFamily="34" charset="0"/>
              </a:rPr>
              <a:t>1. </a:t>
            </a:r>
            <a:r>
              <a:rPr lang="bg-BG" b="1" u="sng" dirty="0" smtClean="0">
                <a:solidFill>
                  <a:srgbClr val="CC0000"/>
                </a:solidFill>
                <a:latin typeface="Tahoma" pitchFamily="34" charset="0"/>
              </a:rPr>
              <a:t>Ресничест</a:t>
            </a:r>
            <a:r>
              <a:rPr lang="bg-BG" dirty="0" smtClean="0">
                <a:solidFill>
                  <a:srgbClr val="CC0000"/>
                </a:solidFill>
                <a:latin typeface="Tahoma" pitchFamily="34" charset="0"/>
              </a:rPr>
              <a:t> цилиндричен привидно многослоен епител – придвижва мукуса към фаринкса, където се поглъща или извърля</a:t>
            </a:r>
            <a:r>
              <a:rPr lang="en-US" dirty="0" smtClean="0">
                <a:solidFill>
                  <a:srgbClr val="CC0000"/>
                </a:solidFill>
                <a:latin typeface="Tahoma" pitchFamily="34" charset="0"/>
              </a:rPr>
              <a:t>.</a:t>
            </a:r>
            <a:r>
              <a:rPr lang="bg-BG" dirty="0" smtClean="0">
                <a:solidFill>
                  <a:srgbClr val="CC0000"/>
                </a:solidFill>
                <a:latin typeface="Tahoma" pitchFamily="34" charset="0"/>
              </a:rPr>
              <a:t/>
            </a:r>
            <a:br>
              <a:rPr lang="bg-BG" dirty="0" smtClean="0">
                <a:solidFill>
                  <a:srgbClr val="CC0000"/>
                </a:solidFill>
                <a:latin typeface="Tahoma" pitchFamily="34" charset="0"/>
              </a:rPr>
            </a:br>
            <a:r>
              <a:rPr lang="bg-BG" dirty="0" smtClean="0">
                <a:solidFill>
                  <a:srgbClr val="CC0000"/>
                </a:solidFill>
                <a:latin typeface="Tahoma" pitchFamily="34" charset="0"/>
              </a:rPr>
              <a:t>	2. </a:t>
            </a:r>
            <a:r>
              <a:rPr lang="bg-BG" b="1" u="sng" dirty="0" smtClean="0">
                <a:solidFill>
                  <a:srgbClr val="CC0000"/>
                </a:solidFill>
                <a:latin typeface="Tahoma" pitchFamily="34" charset="0"/>
              </a:rPr>
              <a:t>Чашковидни</a:t>
            </a:r>
            <a:r>
              <a:rPr lang="bg-BG" dirty="0" smtClean="0">
                <a:solidFill>
                  <a:srgbClr val="CC0000"/>
                </a:solidFill>
                <a:latin typeface="Tahoma" pitchFamily="34" charset="0"/>
              </a:rPr>
              <a:t> клетки – ядрото е избутано базално, а цитоплазмата е изпълнена с капчици мукус.</a:t>
            </a:r>
            <a:br>
              <a:rPr lang="bg-BG" dirty="0" smtClean="0">
                <a:solidFill>
                  <a:srgbClr val="CC0000"/>
                </a:solidFill>
                <a:latin typeface="Tahoma" pitchFamily="34" charset="0"/>
              </a:rPr>
            </a:br>
            <a:r>
              <a:rPr lang="bg-BG" dirty="0" smtClean="0">
                <a:solidFill>
                  <a:srgbClr val="CC0000"/>
                </a:solidFill>
                <a:latin typeface="Tahoma" pitchFamily="34" charset="0"/>
              </a:rPr>
              <a:t>	3. </a:t>
            </a:r>
            <a:r>
              <a:rPr lang="bg-BG" b="1" u="sng" dirty="0" smtClean="0">
                <a:solidFill>
                  <a:srgbClr val="CC0000"/>
                </a:solidFill>
                <a:latin typeface="Tahoma" pitchFamily="34" charset="0"/>
              </a:rPr>
              <a:t>Базални</a:t>
            </a:r>
            <a:r>
              <a:rPr lang="bg-BG" dirty="0" smtClean="0">
                <a:solidFill>
                  <a:srgbClr val="CC0000"/>
                </a:solidFill>
                <a:latin typeface="Tahoma" pitchFamily="34" charset="0"/>
              </a:rPr>
              <a:t> клетки – стволови клетки, които замества цилиндричните или чашковидните</a:t>
            </a:r>
            <a:r>
              <a:rPr lang="en-US" dirty="0" smtClean="0">
                <a:solidFill>
                  <a:srgbClr val="CC0000"/>
                </a:solidFill>
                <a:latin typeface="Tahoma" pitchFamily="34" charset="0"/>
              </a:rPr>
              <a:t>.</a:t>
            </a:r>
            <a:br>
              <a:rPr lang="en-US" dirty="0" smtClean="0">
                <a:solidFill>
                  <a:srgbClr val="CC0000"/>
                </a:solidFill>
                <a:latin typeface="Tahoma" pitchFamily="34" charset="0"/>
              </a:rPr>
            </a:br>
            <a:r>
              <a:rPr lang="en-US" dirty="0" smtClean="0">
                <a:solidFill>
                  <a:srgbClr val="CC0000"/>
                </a:solidFill>
                <a:latin typeface="Tahoma" pitchFamily="34" charset="0"/>
              </a:rPr>
              <a:t>	4. Lamina </a:t>
            </a:r>
            <a:r>
              <a:rPr lang="en-US" dirty="0" err="1" smtClean="0">
                <a:solidFill>
                  <a:srgbClr val="CC0000"/>
                </a:solidFill>
                <a:latin typeface="Tahoma" pitchFamily="34" charset="0"/>
              </a:rPr>
              <a:t>propria</a:t>
            </a:r>
            <a:r>
              <a:rPr lang="en-US" dirty="0" smtClean="0">
                <a:solidFill>
                  <a:srgbClr val="CC0000"/>
                </a:solidFill>
                <a:latin typeface="Tahoma" pitchFamily="34" charset="0"/>
              </a:rPr>
              <a:t/>
            </a:r>
            <a:br>
              <a:rPr lang="en-US" dirty="0" smtClean="0">
                <a:solidFill>
                  <a:srgbClr val="CC0000"/>
                </a:solidFill>
                <a:latin typeface="Tahoma" pitchFamily="34" charset="0"/>
              </a:rPr>
            </a:br>
            <a:r>
              <a:rPr lang="en-US" dirty="0" smtClean="0">
                <a:solidFill>
                  <a:srgbClr val="CC0000"/>
                </a:solidFill>
                <a:latin typeface="Tahoma" pitchFamily="34" charset="0"/>
              </a:rPr>
              <a:t>	5. </a:t>
            </a:r>
            <a:r>
              <a:rPr lang="en-US" b="1" u="sng" dirty="0" err="1" smtClean="0">
                <a:solidFill>
                  <a:srgbClr val="CC0000"/>
                </a:solidFill>
                <a:latin typeface="Tahoma" pitchFamily="34" charset="0"/>
              </a:rPr>
              <a:t>Submucos</a:t>
            </a:r>
            <a:r>
              <a:rPr lang="bg-BG" b="1" u="sng" dirty="0" smtClean="0">
                <a:solidFill>
                  <a:srgbClr val="CC0000"/>
                </a:solidFill>
                <a:latin typeface="Tahoma" pitchFamily="34" charset="0"/>
              </a:rPr>
              <a:t>а</a:t>
            </a:r>
            <a:r>
              <a:rPr lang="bg-BG" dirty="0" smtClean="0">
                <a:solidFill>
                  <a:srgbClr val="CC0000"/>
                </a:solidFill>
                <a:latin typeface="Tahoma" pitchFamily="34" charset="0"/>
              </a:rPr>
              <a:t> съдържа жлези, които също произвеждат мукус.</a:t>
            </a:r>
          </a:p>
          <a:p>
            <a:pPr marL="609600" indent="-609600">
              <a:lnSpc>
                <a:spcPct val="90000"/>
              </a:lnSpc>
              <a:spcBef>
                <a:spcPct val="100000"/>
              </a:spcBef>
              <a:buFont typeface="Wingdings" pitchFamily="2" charset="2"/>
              <a:buNone/>
              <a:defRPr/>
            </a:pPr>
            <a:r>
              <a:rPr lang="bg-BG" altLang="en-US" dirty="0" smtClean="0"/>
              <a:t>Много тънка</a:t>
            </a:r>
            <a:r>
              <a:rPr lang="en-US" altLang="en-US" dirty="0" smtClean="0"/>
              <a:t>.</a:t>
            </a:r>
            <a:r>
              <a:rPr lang="bg-BG" altLang="en-US" dirty="0" smtClean="0"/>
              <a:t>Изградена от </a:t>
            </a:r>
            <a:r>
              <a:rPr lang="en-US" altLang="en-US" dirty="0" smtClean="0"/>
              <a:t>4 </a:t>
            </a:r>
            <a:r>
              <a:rPr lang="bg-BG" altLang="en-US" dirty="0" smtClean="0"/>
              <a:t>слоя</a:t>
            </a:r>
            <a:r>
              <a:rPr lang="en-US" altLang="en-US" dirty="0" smtClean="0"/>
              <a:t>:</a:t>
            </a:r>
          </a:p>
          <a:p>
            <a:pPr marL="609600" indent="-609600">
              <a:lnSpc>
                <a:spcPct val="90000"/>
              </a:lnSpc>
              <a:buFont typeface="Monotype Sorts"/>
              <a:buNone/>
              <a:defRPr/>
            </a:pPr>
            <a:r>
              <a:rPr lang="bg-BG" altLang="en-US" dirty="0" smtClean="0"/>
              <a:t>1. Ендотел на капиляр</a:t>
            </a:r>
            <a:endParaRPr lang="en-US" altLang="en-US" dirty="0" smtClean="0"/>
          </a:p>
          <a:p>
            <a:pPr marL="609600" indent="-609600">
              <a:lnSpc>
                <a:spcPct val="90000"/>
              </a:lnSpc>
              <a:buFont typeface="Monotype Sorts"/>
              <a:buNone/>
              <a:defRPr/>
            </a:pPr>
            <a:r>
              <a:rPr lang="bg-BG" altLang="en-US" dirty="0" smtClean="0"/>
              <a:t>2. Базална мембрана на ендотела</a:t>
            </a:r>
            <a:endParaRPr lang="en-US" altLang="en-US" dirty="0" smtClean="0"/>
          </a:p>
          <a:p>
            <a:pPr marL="609600" indent="-609600">
              <a:lnSpc>
                <a:spcPct val="90000"/>
              </a:lnSpc>
              <a:buFont typeface="Monotype Sorts"/>
              <a:buNone/>
              <a:defRPr/>
            </a:pPr>
            <a:r>
              <a:rPr lang="bg-BG" altLang="en-US" dirty="0" smtClean="0"/>
              <a:t>3. Базална мембрана на алвеоларния епител</a:t>
            </a:r>
            <a:endParaRPr lang="en-US" altLang="en-US" dirty="0" smtClean="0"/>
          </a:p>
          <a:p>
            <a:pPr marL="609600" indent="-609600">
              <a:lnSpc>
                <a:spcPct val="90000"/>
              </a:lnSpc>
              <a:buFont typeface="Monotype Sorts"/>
              <a:buNone/>
              <a:defRPr/>
            </a:pPr>
            <a:r>
              <a:rPr lang="bg-BG" altLang="en-US" dirty="0" smtClean="0"/>
              <a:t>4. Алвеоларен епител</a:t>
            </a:r>
            <a:endParaRPr lang="en-US" altLang="en-US" dirty="0" smtClean="0"/>
          </a:p>
          <a:p>
            <a:pPr>
              <a:defRPr/>
            </a:pPr>
            <a:endParaRPr lang="bg-BG" dirty="0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FF60BD7-916A-4A16-B171-01735930BB3C}" type="slidenum">
              <a:rPr lang="bg-BG" altLang="bg-BG" smtClean="0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17</a:t>
            </a:fld>
            <a:endParaRPr lang="bg-BG" altLang="bg-BG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4AA8B91-7A8D-460D-B040-4F59676429B5}" type="slidenum">
              <a:rPr lang="bg-BG" altLang="bg-BG">
                <a:solidFill>
                  <a:srgbClr val="000000"/>
                </a:solidFill>
                <a:latin typeface="Verdana" pitchFamily="34" charset="0"/>
              </a:rPr>
              <a:pPr algn="r" eaLnBrk="1" hangingPunct="1">
                <a:spcBef>
                  <a:spcPct val="0"/>
                </a:spcBef>
              </a:pPr>
              <a:t>46</a:t>
            </a:fld>
            <a:endParaRPr lang="bg-BG" altLang="bg-BG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bg-BG" smtClean="0"/>
              <a:t>Chl.pneumoniae</a:t>
            </a:r>
            <a:endParaRPr lang="bg-BG" altLang="bg-BG" smtClean="0"/>
          </a:p>
          <a:p>
            <a:pPr eaLnBrk="1" hangingPunct="1">
              <a:spcBef>
                <a:spcPct val="0"/>
              </a:spcBef>
            </a:pPr>
            <a:endParaRPr lang="bg-BG" altLang="bg-BG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10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F077AA8-AF26-491F-90C4-DE78832EDB29}" type="slidenum">
              <a:rPr lang="es-ES" altLang="bg-BG" sz="1200" b="0">
                <a:solidFill>
                  <a:srgbClr val="FFFFFF"/>
                </a:solidFill>
              </a:rPr>
              <a:pPr algn="r" eaLnBrk="1" hangingPunct="1"/>
              <a:t>68</a:t>
            </a:fld>
            <a:endParaRPr lang="es-ES" altLang="bg-BG" sz="1200" b="0">
              <a:solidFill>
                <a:srgbClr val="FFFFFF"/>
              </a:solidFill>
            </a:endParaRPr>
          </a:p>
        </p:txBody>
      </p:sp>
      <p:sp>
        <p:nvSpPr>
          <p:cNvPr id="1884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842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1638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s-ES" altLang="bg-BG" smtClean="0"/>
              <a:t>The three more validated dlinical scores are from the most simpol CRB to the most elaborated PSI , although differents they provided a similar risk stratification of mortality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5A088E9-0DB2-422A-B347-7670F1DB44F6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07270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8D96D-44AB-4C7D-BAFB-1B3181743BF4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9057091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7EBE3D40-EF9F-42AC-8AC5-F1A16DB7FB5A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482127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01F0DCAF-E224-473E-8B59-FFA2E4116666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43725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ECB4072C-4BCD-498D-BCD5-1EBE372C8F50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7433186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3CAD5974-EE9E-45EE-AB9A-1CD71021EC3E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244271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A178ED5C-9D90-48A9-96DA-D0EBA085F758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1466990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bg-B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E1722771-ABAD-4F1F-B72F-79589F35618B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563820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22A05CDB-302E-4E15-8A9D-1CC5331C3C04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7083999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ED788AEA-8172-47FC-A831-467F667678D0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33934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2EFCCA5E-CB80-409D-AA69-BD64D83982B0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779493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1831E9CD-AE37-4478-B622-A6575D0E304C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3515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3C7E2-95BE-40A2-8077-6A4D63F125E6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113788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BC953F0D-BF38-4125-B659-406B304DDD71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47530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0216713E-9089-4AD5-B436-35DA9084E0AD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786713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F772B3BE-DB40-4EDC-B4EC-EA88D2ED2E21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263661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4DA584E2-4FDA-4F9E-932B-7C37EFA367D2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397392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3E3818E0-71DD-46B8-8305-87DF411C48F0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8735965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96B74EC1-14FB-4C07-9D3B-3D975C35C272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220369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D75B9E9A-C5B4-493E-BC19-A85C706CEF59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9959116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bg-B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F6F2E95E-AD67-482B-9EC7-6D07C264CC16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5744129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B90443C-1DA9-4BC2-801F-466F6ABFFC66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7972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FE0A7-F1A9-4182-B672-CAC32005E3AE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89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B4CD2F95-6448-461F-BD35-3D0161C504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70683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CD37506-B1F3-4CFF-A487-1682AA78DDB7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5618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C2C85-F2F7-4FC1-B284-68384961A4F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91566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2760F-8754-41D2-9AF9-E1FA978335FA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0963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89721-5390-4A1A-BE36-5E90F95B866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0679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370FB4A-AF61-437A-A5D1-6316BC43AEE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31677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63855-3AAA-4B3C-A927-A487926CCB96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81576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2C14082-2049-4E97-B859-7B253156DB3F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91171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61656-8F80-4072-9EB3-D86C1787FD0A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659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8F5DA-92C2-425A-B1B1-9D9C23987B85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318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676400" y="1981200"/>
            <a:ext cx="7010400" cy="4114800"/>
          </a:xfrm>
        </p:spPr>
        <p:txBody>
          <a:bodyPr>
            <a:normAutofit/>
          </a:bodyPr>
          <a:lstStyle/>
          <a:p>
            <a:pPr lvl="0"/>
            <a:endParaRPr lang="bg-BG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D7243-1187-486A-96A9-DB34C4DDB1C9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580853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0F7F790A-2B3A-4E8E-8A0A-480676388D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21481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pPr lvl="0"/>
            <a:endParaRPr lang="bg-BG" noProof="0" smtClean="0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63499-AD1C-4748-8E17-2BB13443A2E2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41834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B90443C-1DA9-4BC2-801F-466F6ABFFC66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56013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FE0A7-F1A9-4182-B672-CAC32005E3AE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73536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CD37506-B1F3-4CFF-A487-1682AA78DDB7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11556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C2C85-F2F7-4FC1-B284-68384961A4F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76302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2760F-8754-41D2-9AF9-E1FA978335FA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3982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89721-5390-4A1A-BE36-5E90F95B866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0838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370FB4A-AF61-437A-A5D1-6316BC43AEE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45057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63855-3AAA-4B3C-A927-A487926CCB96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20916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2C14082-2049-4E97-B859-7B253156DB3F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473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4511FBB2-B372-463D-90CC-0E16E777BE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53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61656-8F80-4072-9EB3-D86C1787FD0A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86977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8F5DA-92C2-425A-B1B1-9D9C23987B85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30266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676400" y="1981200"/>
            <a:ext cx="7010400" cy="4114800"/>
          </a:xfrm>
        </p:spPr>
        <p:txBody>
          <a:bodyPr>
            <a:normAutofit/>
          </a:bodyPr>
          <a:lstStyle/>
          <a:p>
            <a:pPr lvl="0"/>
            <a:endParaRPr lang="bg-BG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D7243-1187-486A-96A9-DB34C4DDB1C9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696466"/>
      </p:ext>
    </p:extLst>
  </p:cSld>
  <p:clrMapOvr>
    <a:masterClrMapping/>
  </p:clrMapOvr>
  <p:transition spd="slow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pPr lvl="0"/>
            <a:endParaRPr lang="bg-BG" noProof="0" smtClean="0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63499-AD1C-4748-8E17-2BB13443A2E2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5670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B90443C-1DA9-4BC2-801F-466F6ABFFC66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2992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FE0A7-F1A9-4182-B672-CAC32005E3AE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49361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CD37506-B1F3-4CFF-A487-1682AA78DDB7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12721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C2C85-F2F7-4FC1-B284-68384961A4F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3430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2760F-8754-41D2-9AF9-E1FA978335FA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4406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89721-5390-4A1A-BE36-5E90F95B866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436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5B58D397-9699-4A04-B11D-3D7A5895E8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61896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370FB4A-AF61-437A-A5D1-6316BC43AEE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89688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63855-3AAA-4B3C-A927-A487926CCB96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914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2C14082-2049-4E97-B859-7B253156DB3F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67909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61656-8F80-4072-9EB3-D86C1787FD0A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9807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8F5DA-92C2-425A-B1B1-9D9C23987B85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43648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676400" y="1981200"/>
            <a:ext cx="7010400" cy="4114800"/>
          </a:xfrm>
        </p:spPr>
        <p:txBody>
          <a:bodyPr>
            <a:normAutofit/>
          </a:bodyPr>
          <a:lstStyle/>
          <a:p>
            <a:pPr lvl="0"/>
            <a:endParaRPr lang="bg-BG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D7243-1187-486A-96A9-DB34C4DDB1C9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507045"/>
      </p:ext>
    </p:extLst>
  </p:cSld>
  <p:clrMapOvr>
    <a:masterClrMapping/>
  </p:clrMapOvr>
  <p:transition spd="slow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pPr lvl="0"/>
            <a:endParaRPr lang="bg-BG" noProof="0" smtClean="0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63499-AD1C-4748-8E17-2BB13443A2E2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72878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B90443C-1DA9-4BC2-801F-466F6ABFFC66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4476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FE0A7-F1A9-4182-B672-CAC32005E3AE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05055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CD37506-B1F3-4CFF-A487-1682AA78DDB7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590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B3C672B8-A732-47A7-97D5-CB771CDBD6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43558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C2C85-F2F7-4FC1-B284-68384961A4F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64047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2760F-8754-41D2-9AF9-E1FA978335FA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6124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89721-5390-4A1A-BE36-5E90F95B866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2966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370FB4A-AF61-437A-A5D1-6316BC43AEE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44894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63855-3AAA-4B3C-A927-A487926CCB96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83593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2C14082-2049-4E97-B859-7B253156DB3F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90217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61656-8F80-4072-9EB3-D86C1787FD0A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98076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8F5DA-92C2-425A-B1B1-9D9C23987B85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99094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676400" y="1981200"/>
            <a:ext cx="7010400" cy="4114800"/>
          </a:xfrm>
        </p:spPr>
        <p:txBody>
          <a:bodyPr>
            <a:normAutofit/>
          </a:bodyPr>
          <a:lstStyle/>
          <a:p>
            <a:pPr lvl="0"/>
            <a:endParaRPr lang="bg-BG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D7243-1187-486A-96A9-DB34C4DDB1C9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209299"/>
      </p:ext>
    </p:extLst>
  </p:cSld>
  <p:clrMapOvr>
    <a:masterClrMapping/>
  </p:clrMapOvr>
  <p:transition spd="slow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pPr lvl="0"/>
            <a:endParaRPr lang="bg-BG" noProof="0" smtClean="0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63499-AD1C-4748-8E17-2BB13443A2E2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377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260CE766-C6DA-4A43-BBAB-45B600D474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43891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B90443C-1DA9-4BC2-801F-466F6ABFFC66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80932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FE0A7-F1A9-4182-B672-CAC32005E3AE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57294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CD37506-B1F3-4CFF-A487-1682AA78DDB7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89708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C2C85-F2F7-4FC1-B284-68384961A4F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12752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2760F-8754-41D2-9AF9-E1FA978335FA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38128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89721-5390-4A1A-BE36-5E90F95B866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79652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370FB4A-AF61-437A-A5D1-6316BC43AEE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42883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63855-3AAA-4B3C-A927-A487926CCB96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41516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2C14082-2049-4E97-B859-7B253156DB3F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49999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61656-8F80-4072-9EB3-D86C1787FD0A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15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E1577484-35DA-41F6-A531-EA653733A3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50712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8F5DA-92C2-425A-B1B1-9D9C23987B85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00580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676400" y="1981200"/>
            <a:ext cx="7010400" cy="4114800"/>
          </a:xfrm>
        </p:spPr>
        <p:txBody>
          <a:bodyPr>
            <a:normAutofit/>
          </a:bodyPr>
          <a:lstStyle/>
          <a:p>
            <a:pPr lvl="0"/>
            <a:endParaRPr lang="bg-BG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D7243-1187-486A-96A9-DB34C4DDB1C9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849438"/>
      </p:ext>
    </p:extLst>
  </p:cSld>
  <p:clrMapOvr>
    <a:masterClrMapping/>
  </p:clrMapOvr>
  <p:transition spd="slow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pPr lvl="0"/>
            <a:endParaRPr lang="bg-BG" noProof="0" smtClean="0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63499-AD1C-4748-8E17-2BB13443A2E2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36150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B90443C-1DA9-4BC2-801F-466F6ABFFC66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58950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FE0A7-F1A9-4182-B672-CAC32005E3AE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65492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CD37506-B1F3-4CFF-A487-1682AA78DDB7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33284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C2C85-F2F7-4FC1-B284-68384961A4F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1847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2760F-8754-41D2-9AF9-E1FA978335FA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15532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89721-5390-4A1A-BE36-5E90F95B866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70096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370FB4A-AF61-437A-A5D1-6316BC43AEE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627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0FFB7C9A-C1C6-4D19-8BA1-7A4ACD4B02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73795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63855-3AAA-4B3C-A927-A487926CCB96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11211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2C14082-2049-4E97-B859-7B253156DB3F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83320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61656-8F80-4072-9EB3-D86C1787FD0A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37273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8F5DA-92C2-425A-B1B1-9D9C23987B85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84658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676400" y="1981200"/>
            <a:ext cx="7010400" cy="4114800"/>
          </a:xfrm>
        </p:spPr>
        <p:txBody>
          <a:bodyPr>
            <a:normAutofit/>
          </a:bodyPr>
          <a:lstStyle/>
          <a:p>
            <a:pPr lvl="0"/>
            <a:endParaRPr lang="bg-BG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D7243-1187-486A-96A9-DB34C4DDB1C9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713187"/>
      </p:ext>
    </p:extLst>
  </p:cSld>
  <p:clrMapOvr>
    <a:masterClrMapping/>
  </p:clrMapOvr>
  <p:transition spd="slow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pPr lvl="0"/>
            <a:endParaRPr lang="bg-BG" noProof="0" smtClean="0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63499-AD1C-4748-8E17-2BB13443A2E2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42367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B90443C-1DA9-4BC2-801F-466F6ABFFC66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0556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FE0A7-F1A9-4182-B672-CAC32005E3AE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76449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CD37506-B1F3-4CFF-A487-1682AA78DDB7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68504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C2C85-F2F7-4FC1-B284-68384961A4F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862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94FF9-4A5F-47FC-A222-BB6C2B6A34D3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952552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65382F5D-3C74-491F-B511-C71B92ABF1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03961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2760F-8754-41D2-9AF9-E1FA978335FA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41083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89721-5390-4A1A-BE36-5E90F95B866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05093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370FB4A-AF61-437A-A5D1-6316BC43AEE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2810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63855-3AAA-4B3C-A927-A487926CCB96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10803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2C14082-2049-4E97-B859-7B253156DB3F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14797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61656-8F80-4072-9EB3-D86C1787FD0A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8668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8F5DA-92C2-425A-B1B1-9D9C23987B85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23394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676400" y="1981200"/>
            <a:ext cx="7010400" cy="4114800"/>
          </a:xfrm>
        </p:spPr>
        <p:txBody>
          <a:bodyPr>
            <a:normAutofit/>
          </a:bodyPr>
          <a:lstStyle/>
          <a:p>
            <a:pPr lvl="0"/>
            <a:endParaRPr lang="bg-BG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D7243-1187-486A-96A9-DB34C4DDB1C9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892359"/>
      </p:ext>
    </p:extLst>
  </p:cSld>
  <p:clrMapOvr>
    <a:masterClrMapping/>
  </p:clrMapOvr>
  <p:transition spd="slow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pPr lvl="0"/>
            <a:endParaRPr lang="bg-BG" noProof="0" smtClean="0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63499-AD1C-4748-8E17-2BB13443A2E2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8102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B90443C-1DA9-4BC2-801F-466F6ABFFC66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346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B3C9CDB7-A122-417B-9772-6CAE091F13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81932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FE0A7-F1A9-4182-B672-CAC32005E3AE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62779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CD37506-B1F3-4CFF-A487-1682AA78DDB7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31592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C2C85-F2F7-4FC1-B284-68384961A4F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575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2760F-8754-41D2-9AF9-E1FA978335FA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309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89721-5390-4A1A-BE36-5E90F95B866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80001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370FB4A-AF61-437A-A5D1-6316BC43AEE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67294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63855-3AAA-4B3C-A927-A487926CCB96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69647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2C14082-2049-4E97-B859-7B253156DB3F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40943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61656-8F80-4072-9EB3-D86C1787FD0A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32916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8F5DA-92C2-425A-B1B1-9D9C23987B85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198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755D86C9-42ED-4B50-B56F-4537BC432F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51364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676400" y="1981200"/>
            <a:ext cx="7010400" cy="4114800"/>
          </a:xfrm>
        </p:spPr>
        <p:txBody>
          <a:bodyPr>
            <a:normAutofit/>
          </a:bodyPr>
          <a:lstStyle/>
          <a:p>
            <a:pPr lvl="0"/>
            <a:endParaRPr lang="bg-BG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D7243-1187-486A-96A9-DB34C4DDB1C9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68939"/>
      </p:ext>
    </p:extLst>
  </p:cSld>
  <p:clrMapOvr>
    <a:masterClrMapping/>
  </p:clrMapOvr>
  <p:transition spd="slow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pPr lvl="0"/>
            <a:endParaRPr lang="bg-BG" noProof="0" smtClean="0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63499-AD1C-4748-8E17-2BB13443A2E2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26479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B90443C-1DA9-4BC2-801F-466F6ABFFC66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3425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FE0A7-F1A9-4182-B672-CAC32005E3AE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91270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CD37506-B1F3-4CFF-A487-1682AA78DDB7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836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C2C85-F2F7-4FC1-B284-68384961A4F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56761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2760F-8754-41D2-9AF9-E1FA978335FA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64972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89721-5390-4A1A-BE36-5E90F95B866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8230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370FB4A-AF61-437A-A5D1-6316BC43AEE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42088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63855-3AAA-4B3C-A927-A487926CCB96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167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3A36C13-4CE1-4DF2-9CB4-05C59999C8B4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7816705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2C14082-2049-4E97-B859-7B253156DB3F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24561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61656-8F80-4072-9EB3-D86C1787FD0A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43657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8F5DA-92C2-425A-B1B1-9D9C23987B85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85783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676400" y="1981200"/>
            <a:ext cx="7010400" cy="4114800"/>
          </a:xfrm>
        </p:spPr>
        <p:txBody>
          <a:bodyPr>
            <a:normAutofit/>
          </a:bodyPr>
          <a:lstStyle/>
          <a:p>
            <a:pPr lvl="0"/>
            <a:endParaRPr lang="bg-BG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D7243-1187-486A-96A9-DB34C4DDB1C9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781794"/>
      </p:ext>
    </p:extLst>
  </p:cSld>
  <p:clrMapOvr>
    <a:masterClrMapping/>
  </p:clrMapOvr>
  <p:transition spd="slow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pPr lvl="0"/>
            <a:endParaRPr lang="bg-BG" noProof="0" smtClean="0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63499-AD1C-4748-8E17-2BB13443A2E2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46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12075" y="3136900"/>
            <a:ext cx="911225" cy="2074863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6088" y="3055938"/>
            <a:ext cx="694690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1338" y="4559300"/>
            <a:ext cx="675640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9750" y="3140075"/>
            <a:ext cx="6759575" cy="207645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688" y="4625975"/>
            <a:ext cx="762000" cy="457200"/>
          </a:xfrm>
        </p:spPr>
        <p:txBody>
          <a:bodyPr/>
          <a:lstStyle>
            <a:lvl1pPr algn="ctr">
              <a:defRPr sz="2800" b="1">
                <a:solidFill>
                  <a:srgbClr val="000000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24815E6B-F2FE-439C-B0AB-0BD38FAE149E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8538078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C4D47A8E-DDA9-4768-8122-8200B7F7D26F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9853195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8325" y="3048000"/>
            <a:ext cx="803275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6275" y="4541838"/>
            <a:ext cx="781685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6275" y="3124200"/>
            <a:ext cx="7816850" cy="2078038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64A99C72-5223-4B4B-8E57-8AB9ED4ECA9E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2215736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A120F1BA-481F-465E-A871-5278E65B651A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9481757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D3E051F8-FE0A-4259-B7A2-4FC83EAB8A1C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193620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84A2E-1A9E-411B-9F91-D7711E4516C2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7764271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DD49AFE0-6A95-4A46-9D7E-BD7A59E475D6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06040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 useBgFill="1">
        <p:nvSpPr>
          <p:cNvPr id="3" name="Rounded Rectangle 2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66C061ED-B9D6-4D08-B213-7AC2C8B5190E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5333873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 useBgFill="1">
        <p:nvSpPr>
          <p:cNvPr id="6" name="Rounded Rectangle 5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6275" y="1643063"/>
            <a:ext cx="2484438" cy="3233737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/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54C4D47C-5213-42BB-AED2-E0E5C31712D3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1954737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 useBgFill="1">
        <p:nvSpPr>
          <p:cNvPr id="6" name="Rounded Rectangle 5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5029200"/>
            <a:ext cx="7600950" cy="12033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5638800"/>
            <a:ext cx="7327900" cy="452438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4838" y="5075238"/>
            <a:ext cx="7947025" cy="1096962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6DC97A7B-1F40-4168-8F7E-AE0D85D4A0FD}" type="slidenum">
              <a:rPr lang="bg-BG"/>
              <a:pPr>
                <a:defRPr/>
              </a:pPr>
              <a:t>‹#›</a:t>
            </a:fld>
            <a:endParaRPr lang="bg-BG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9843342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E0486536-F40A-4480-9D62-4890D9610795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1535237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61175" y="228600"/>
            <a:ext cx="1860550" cy="612298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54838" y="350838"/>
            <a:ext cx="1673225" cy="5876925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AD2372EA-3E5A-4D8D-84C5-80CAC5E270CA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1704562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 rtlCol="0">
            <a:normAutofit/>
          </a:bodyPr>
          <a:lstStyle/>
          <a:p>
            <a:pPr lvl="0"/>
            <a:endParaRPr lang="bg-BG" noProof="0" smtClean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rgbClr val="564B3C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rgbClr val="564B3C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564B3C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806782CE-FDFC-4651-BAD1-C20D2A22368F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767791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B90443C-1DA9-4BC2-801F-466F6ABFFC66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7420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FE0A7-F1A9-4182-B672-CAC32005E3AE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1203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CD37506-B1F3-4CFF-A487-1682AA78DDB7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959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BC086C8-7297-4F6C-B404-2762D531E70A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468784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C2C85-F2F7-4FC1-B284-68384961A4F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1363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2760F-8754-41D2-9AF9-E1FA978335FA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06194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89721-5390-4A1A-BE36-5E90F95B866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59633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370FB4A-AF61-437A-A5D1-6316BC43AEE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9076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63855-3AAA-4B3C-A927-A487926CCB96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00897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2C14082-2049-4E97-B859-7B253156DB3F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99096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61656-8F80-4072-9EB3-D86C1787FD0A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40882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8F5DA-92C2-425A-B1B1-9D9C23987B85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90778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676400" y="1981200"/>
            <a:ext cx="7010400" cy="4114800"/>
          </a:xfrm>
        </p:spPr>
        <p:txBody>
          <a:bodyPr>
            <a:normAutofit/>
          </a:bodyPr>
          <a:lstStyle/>
          <a:p>
            <a:pPr lvl="0"/>
            <a:endParaRPr lang="bg-BG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D7243-1187-486A-96A9-DB34C4DDB1C9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5755"/>
      </p:ext>
    </p:extLst>
  </p:cSld>
  <p:clrMapOvr>
    <a:masterClrMapping/>
  </p:clrMapOvr>
  <p:transition spd="slow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pPr lvl="0"/>
            <a:endParaRPr lang="bg-BG" noProof="0" smtClean="0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63499-AD1C-4748-8E17-2BB13443A2E2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1094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77234-341C-4EDC-8C43-48B2CD9DF923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8770581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B90443C-1DA9-4BC2-801F-466F6ABFFC66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86044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FE0A7-F1A9-4182-B672-CAC32005E3AE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37004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CD37506-B1F3-4CFF-A487-1682AA78DDB7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13310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C2C85-F2F7-4FC1-B284-68384961A4F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44425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2760F-8754-41D2-9AF9-E1FA978335FA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7712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89721-5390-4A1A-BE36-5E90F95B866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01942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370FB4A-AF61-437A-A5D1-6316BC43AEE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50291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63855-3AAA-4B3C-A927-A487926CCB96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60403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2C14082-2049-4E97-B859-7B253156DB3F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66891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61656-8F80-4072-9EB3-D86C1787FD0A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553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41CF9-5B45-43D9-BF55-6EB65BC16F91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7305174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8F5DA-92C2-425A-B1B1-9D9C23987B85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16900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676400" y="1981200"/>
            <a:ext cx="7010400" cy="4114800"/>
          </a:xfrm>
        </p:spPr>
        <p:txBody>
          <a:bodyPr>
            <a:normAutofit/>
          </a:bodyPr>
          <a:lstStyle/>
          <a:p>
            <a:pPr lvl="0"/>
            <a:endParaRPr lang="bg-BG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D7243-1187-486A-96A9-DB34C4DDB1C9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3099"/>
      </p:ext>
    </p:extLst>
  </p:cSld>
  <p:clrMapOvr>
    <a:masterClrMapping/>
  </p:clrMapOvr>
  <p:transition spd="slow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pPr lvl="0"/>
            <a:endParaRPr lang="bg-BG" noProof="0" smtClean="0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63499-AD1C-4748-8E17-2BB13443A2E2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1195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A89F3332-6184-4DA8-8E84-A56042892D6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604964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4355F429-1347-4554-98BB-539B0B2C03A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798093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ED3B5F48-9F4B-4DDC-8FBC-93BF40CAE86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039231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5825" cy="4783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225" y="1905000"/>
            <a:ext cx="3425825" cy="4783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40BBBA4B-3493-405D-A696-BBAFB26F9BF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940155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62DB7E2E-AA50-4675-9B08-10DFF27C643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96877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6F06C27B-1FFA-486B-A028-1BB733DED7B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35513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83135CED-10D7-4817-AF0B-603D9BF910E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8581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30C4C-4C04-4C39-B584-3E5C1312D2B0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21678558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87DCFAA2-2215-4E1D-AE89-927701C17D0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531932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91353DB9-A467-4E60-9F42-78E8ECA3EE7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366867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A68C3424-8962-497E-960C-B515ED9AC86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4793566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7038" y="190500"/>
            <a:ext cx="1751012" cy="64976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190500"/>
            <a:ext cx="5100638" cy="64976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58378640-29AD-469F-BC9F-A120B13C524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80770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04050" cy="1520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5825" cy="4783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225" y="1905000"/>
            <a:ext cx="3425825" cy="4783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4AD5B017-ED55-403F-AC71-546783CC9C4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880020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0" y="190500"/>
            <a:ext cx="7004050" cy="64976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A877541C-34DB-4DAF-AD28-E62F3AB9BCD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6383161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04050" cy="1520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0" y="1905000"/>
            <a:ext cx="7004050" cy="478313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967CB086-8631-4975-98A0-B1AB0FEB051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375983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04050" cy="1520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7004050" cy="2314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4371975"/>
            <a:ext cx="7004050" cy="2316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EF13AB3D-BAD9-46B3-901E-38453044ADA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534211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04050" cy="1520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5825" cy="4783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102225" y="1905000"/>
            <a:ext cx="3425825" cy="478313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ECCFD8D0-C31E-43C2-A1DB-E465D765743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9995953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B90443C-1DA9-4BC2-801F-466F6ABFFC66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5350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E0E2579-FD6F-4E97-9B86-3860F9AD89B9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8199792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FE0A7-F1A9-4182-B672-CAC32005E3AE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95019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CD37506-B1F3-4CFF-A487-1682AA78DDB7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02199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C2C85-F2F7-4FC1-B284-68384961A4F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04889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2760F-8754-41D2-9AF9-E1FA978335FA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50295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89721-5390-4A1A-BE36-5E90F95B866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459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370FB4A-AF61-437A-A5D1-6316BC43AEEC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457175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63855-3AAA-4B3C-A927-A487926CCB96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77417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2C14082-2049-4E97-B859-7B253156DB3F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237851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61656-8F80-4072-9EB3-D86C1787FD0A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28579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8F5DA-92C2-425A-B1B1-9D9C23987B85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079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0033693-B9FB-4630-9D63-18C049E771DC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734000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3C322-834E-456E-B986-DAA397E76ABC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477395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676400" y="1981200"/>
            <a:ext cx="7010400" cy="4114800"/>
          </a:xfrm>
        </p:spPr>
        <p:txBody>
          <a:bodyPr>
            <a:normAutofit/>
          </a:bodyPr>
          <a:lstStyle/>
          <a:p>
            <a:pPr lvl="0"/>
            <a:endParaRPr lang="bg-BG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D7243-1187-486A-96A9-DB34C4DDB1C9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307402"/>
      </p:ext>
    </p:extLst>
  </p:cSld>
  <p:clrMapOvr>
    <a:masterClrMapping/>
  </p:clrMapOvr>
  <p:transition spd="slow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pPr lvl="0"/>
            <a:endParaRPr lang="bg-BG" noProof="0" smtClean="0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63499-AD1C-4748-8E17-2BB13443A2E2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67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1532E93-1714-4999-8008-9C61BD757ACD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109163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3D9DC-1A14-49C0-8022-0E5EF5C263A5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309213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83F4D-22AE-48B2-BC74-4A911E94CAAF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616788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676400" y="1981200"/>
            <a:ext cx="7010400" cy="4114800"/>
          </a:xfrm>
        </p:spPr>
        <p:txBody>
          <a:bodyPr>
            <a:normAutofit/>
          </a:bodyPr>
          <a:lstStyle/>
          <a:p>
            <a:pPr lvl="0"/>
            <a:endParaRPr lang="bg-BG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E784E-A42C-49DF-9A4F-DAB01AF98440}" type="slidenum">
              <a:rPr lang="bg-BG"/>
              <a:pPr>
                <a:defRPr/>
              </a:pPr>
              <a:t>‹#›</a:t>
            </a:fld>
            <a:endParaRPr lang="bg-BG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84830367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0AE16-8DB4-4AB8-9B67-C421432464BE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66840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pPr lvl="0"/>
            <a:endParaRPr lang="bg-BG" noProof="0" smtClean="0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6A56F-A0F7-4F2B-9FA6-D341C9FFC7DD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88247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2874C5-0AE5-4C7B-8CCB-8A57D090E3F7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869712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53D61-949A-4719-B76C-1DE3AC7F53B4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614910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27100-7727-41B0-8629-0FDA442F6578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49679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73BCE-C8C8-46C1-977E-1FF2E5A3B5ED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383101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3DC2A-04F0-49DD-8861-8DF7020506A3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15584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2E2CD-5E53-49FE-BC70-5A6D36057EB0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046649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42659-60CD-4C1F-B83B-4B083014E176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954633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D3BC1BC-3C7D-457F-88D4-0AD73363E426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138637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425E2-A2A5-4E62-904C-BB4428FA7C26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726306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5021C81-E86A-4174-91A8-7A1F5B60487B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712482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2FC42-8B97-486A-AEA6-B21519AD1D69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375249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624C3-E63C-4409-BAC4-9300DC0A9A9E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99311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676400" y="1981200"/>
            <a:ext cx="7010400" cy="4114800"/>
          </a:xfrm>
        </p:spPr>
        <p:txBody>
          <a:bodyPr>
            <a:normAutofit/>
          </a:bodyPr>
          <a:lstStyle/>
          <a:p>
            <a:pPr lvl="0"/>
            <a:endParaRPr lang="bg-BG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26D89-B059-4B05-A431-85DE5215A168}" type="slidenum">
              <a:rPr lang="bg-BG"/>
              <a:pPr>
                <a:defRPr/>
              </a:pPr>
              <a:t>‹#›</a:t>
            </a:fld>
            <a:endParaRPr lang="bg-BG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70427929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66913-453F-4955-A081-4FD39B5A1507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03643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611B4-3AD3-4B76-9547-8DEE506478A0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36902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pPr lvl="0"/>
            <a:endParaRPr lang="bg-BG" noProof="0" smtClean="0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77E0E-147F-46AD-BA2F-E241F02C3D5E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970400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8EB417F-2B90-4F25-9677-40301E45EE1C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697797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70230-52B4-42E6-BDC3-58E32B3E6EB3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483175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C39A7F2-0048-40CD-91D5-3036678B904E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096877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3F8C0-08DA-4A70-B277-5DAA8B7B926C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556784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FAD7C-50A5-4262-AA76-48A503FC6EF1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780228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84ABB-7F46-4E40-BBA1-C0A212DE2889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026640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CE7D827-F1AF-4B6C-B26D-9D63E177488D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817221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28B37-6A10-4129-B9C1-EB6EDBB9045F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376511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06616B7-B967-4DA4-BFC3-54D8BAE72038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08348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4C5BE-73BA-4D31-9909-25BA0C6098BE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469690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355FF-4531-45E2-9749-376B5113C349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687097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45258-F573-42BD-8AFC-38DA7F616F4E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475244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676400" y="1981200"/>
            <a:ext cx="7010400" cy="4114800"/>
          </a:xfrm>
        </p:spPr>
        <p:txBody>
          <a:bodyPr>
            <a:normAutofit/>
          </a:bodyPr>
          <a:lstStyle/>
          <a:p>
            <a:pPr lvl="0"/>
            <a:endParaRPr lang="bg-BG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A5398-70CE-4510-8729-013A91531869}" type="slidenum">
              <a:rPr lang="bg-BG"/>
              <a:pPr>
                <a:defRPr/>
              </a:pPr>
              <a:t>‹#›</a:t>
            </a:fld>
            <a:endParaRPr lang="bg-BG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40263041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40F64-AA11-4C1B-85D8-5F4D5F0F4D2D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854986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pPr lvl="0"/>
            <a:endParaRPr lang="bg-BG" noProof="0" smtClean="0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D3E52-5652-4219-A773-00D4D5588601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577642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bg-BG" b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T0" fmla="*/ 0 w 7000"/>
                <a:gd name="T1" fmla="*/ 0 h 1000"/>
                <a:gd name="T2" fmla="*/ 12155 w 7000"/>
                <a:gd name="T3" fmla="*/ 0 h 1000"/>
                <a:gd name="T4" fmla="*/ 13092 w 7000"/>
                <a:gd name="T5" fmla="*/ 134 h 1000"/>
                <a:gd name="T6" fmla="*/ 12157 w 7000"/>
                <a:gd name="T7" fmla="*/ 267 h 1000"/>
                <a:gd name="T8" fmla="*/ 0 w 7000"/>
                <a:gd name="T9" fmla="*/ 267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00"/>
                <a:gd name="T16" fmla="*/ 0 h 1000"/>
                <a:gd name="T17" fmla="*/ 3500 w 7000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bg-BG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bg-BG"/>
            </a:p>
          </p:txBody>
        </p:sp>
      </p:grp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9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bg-BG" b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0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T0" fmla="*/ 0 w 7000"/>
                <a:gd name="T1" fmla="*/ 0 h 1000"/>
                <a:gd name="T2" fmla="*/ 12155 w 7000"/>
                <a:gd name="T3" fmla="*/ 0 h 1000"/>
                <a:gd name="T4" fmla="*/ 13092 w 7000"/>
                <a:gd name="T5" fmla="*/ 134 h 1000"/>
                <a:gd name="T6" fmla="*/ 12157 w 7000"/>
                <a:gd name="T7" fmla="*/ 267 h 1000"/>
                <a:gd name="T8" fmla="*/ 0 w 7000"/>
                <a:gd name="T9" fmla="*/ 267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00"/>
                <a:gd name="T16" fmla="*/ 0 h 1000"/>
                <a:gd name="T17" fmla="*/ 3500 w 7000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bg-BG"/>
            </a:p>
          </p:txBody>
        </p:sp>
        <p:sp>
          <p:nvSpPr>
            <p:cNvPr id="11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bg-BG"/>
            </a:p>
          </p:txBody>
        </p:sp>
      </p:grpSp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13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bg-BG" b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4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bg-BG" b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5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T0" fmla="*/ 0 w 4917"/>
                <a:gd name="T1" fmla="*/ 0 h 1000"/>
                <a:gd name="T2" fmla="*/ 44039 w 4917"/>
                <a:gd name="T3" fmla="*/ 0 h 1000"/>
                <a:gd name="T4" fmla="*/ 49036 w 4917"/>
                <a:gd name="T5" fmla="*/ 1015 h 1000"/>
                <a:gd name="T6" fmla="*/ 44049 w 4917"/>
                <a:gd name="T7" fmla="*/ 2029 h 1000"/>
                <a:gd name="T8" fmla="*/ 0 w 4917"/>
                <a:gd name="T9" fmla="*/ 2029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17"/>
                <a:gd name="T16" fmla="*/ 0 h 1000"/>
                <a:gd name="T17" fmla="*/ 2459 w 4917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bg-BG"/>
            </a:p>
          </p:txBody>
        </p:sp>
        <p:sp>
          <p:nvSpPr>
            <p:cNvPr id="16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22631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pPr lvl="0"/>
            <a:r>
              <a:rPr lang="bg-BG" noProof="0" smtClean="0"/>
              <a:t>Click to edit Master title style</a:t>
            </a:r>
          </a:p>
        </p:txBody>
      </p:sp>
      <p:sp>
        <p:nvSpPr>
          <p:cNvPr id="22631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bg-BG" noProof="0" smtClean="0"/>
              <a:t>Click to edit Master subtitle style</a:t>
            </a:r>
          </a:p>
        </p:txBody>
      </p:sp>
      <p:sp>
        <p:nvSpPr>
          <p:cNvPr id="17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8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31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9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7660A-4E36-4CF7-94B7-82433BCFE7B1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06881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4F403-597F-47A6-9E8B-C71259ED4457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635790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5CD83-63BB-4BEF-BB2F-D0EE32F986D8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143025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98028-0D3D-47AE-823A-B76394CB9781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954481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F002B-D927-406C-93A6-CCAED52B0EED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30398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6BC89E-11D9-4B2A-9E18-3D517E1CA3A0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381101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CDB1A-3646-4442-B916-51194A4F5FFD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893811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58C30-9F2F-4528-8F6F-3A50EFE2F2DB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397197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CB8FF-2A4F-4969-A9F8-B8B4F9A9ACCA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622726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2D449-CD2A-45BB-941A-C8E40F7574BA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70731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CB54E-93D8-4297-B5DB-DFA5988E6561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127955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1D48A-9F0B-419D-A328-E9AF86332655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643041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862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862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AFCED-17B5-4C0E-A5D7-F84721ADA2A0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500222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7AA24-7747-48A0-AC48-0B4D99DFDAD4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098468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B6787-1073-401C-B333-A0FB4342A230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217125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8999C-76E9-4280-ABC5-2A4C9E457D6F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2504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3951F-9A5F-4F9E-88C0-F13CF44B9CEA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09659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57F99-8783-4B56-9675-E613DBEB2AF7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411910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8AAE2-51A5-484F-954F-82327910A99A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389929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66C20-4839-43EE-8AA2-E4B24A65F70C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435396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DB4A7-743F-4951-ABD9-283DE4B80804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2195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368A4-5F65-4E99-8C24-B60274321050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032901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DF600-273B-4622-895C-46773335C552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979280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26775-115F-4397-9E11-9058A4FCF505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921454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3D360-16BE-445A-83A0-DD34D3D90BD4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89282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2A111-3DEB-4F04-995C-32D5438C6D70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637701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bg-BG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579AF-0A40-42BF-AA16-31C6D25D5AEF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14096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AAF75E2-FD9F-4FFE-AB68-F10F3DDD9077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152574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C9C4C-1AFF-455C-A832-2AA2D6D31C1F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331266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bg-BG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0F52C-8CDD-4566-9794-71CBAEEBBD6D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919402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bg-B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C8963-4376-45BA-87C0-095745EF243A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433622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C6A01-FD88-4895-81D6-1EBE7A6D39FE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886855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A4BB43E8-F1AD-410A-86C3-C7B52C353460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443520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EFAABCCD-286C-4C03-BDC5-4828B7E3ACF0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866096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48D56502-8C45-4D43-A5CF-FF8673658C9A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537287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20D63336-A686-4005-9F8A-1F6F9DF41ABC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893205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5B3156F2-6548-4843-9A22-2A59581B5D84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511920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980D0A76-AD1D-4D6F-8313-ED9D645AC2CE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63262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Relationship Id="rId14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slideLayout" Target="../slideLayouts/slideLayout259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Relationship Id="rId1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13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6.xml"/><Relationship Id="rId12" Type="http://schemas.openxmlformats.org/officeDocument/2006/relationships/slideLayout" Target="../slideLayouts/slideLayout271.xml"/><Relationship Id="rId2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0.xml"/><Relationship Id="rId13" Type="http://schemas.openxmlformats.org/officeDocument/2006/relationships/slideLayout" Target="../slideLayouts/slideLayout285.xml"/><Relationship Id="rId3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9.xml"/><Relationship Id="rId12" Type="http://schemas.openxmlformats.org/officeDocument/2006/relationships/slideLayout" Target="../slideLayouts/slideLayout284.xml"/><Relationship Id="rId17" Type="http://schemas.openxmlformats.org/officeDocument/2006/relationships/theme" Target="../theme/theme22.xml"/><Relationship Id="rId2" Type="http://schemas.openxmlformats.org/officeDocument/2006/relationships/slideLayout" Target="../slideLayouts/slideLayout274.xml"/><Relationship Id="rId16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83.xml"/><Relationship Id="rId5" Type="http://schemas.openxmlformats.org/officeDocument/2006/relationships/slideLayout" Target="../slideLayouts/slideLayout277.xml"/><Relationship Id="rId15" Type="http://schemas.openxmlformats.org/officeDocument/2006/relationships/slideLayout" Target="../slideLayouts/slideLayout287.xml"/><Relationship Id="rId10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81.xml"/><Relationship Id="rId14" Type="http://schemas.openxmlformats.org/officeDocument/2006/relationships/slideLayout" Target="../slideLayouts/slideLayout286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slideLayout" Target="../slideLayouts/slideLayout301.xml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300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Relationship Id="rId14" Type="http://schemas.openxmlformats.org/officeDocument/2006/relationships/theme" Target="../theme/theme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1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text styles</a:t>
            </a:r>
          </a:p>
          <a:p>
            <a:pPr lvl="1"/>
            <a:r>
              <a:rPr lang="en-US" altLang="bg-BG" smtClean="0"/>
              <a:t>Second level</a:t>
            </a:r>
          </a:p>
          <a:p>
            <a:pPr lvl="2"/>
            <a:r>
              <a:rPr lang="en-US" altLang="bg-BG" smtClean="0"/>
              <a:t>Third level</a:t>
            </a:r>
          </a:p>
          <a:p>
            <a:pPr lvl="3"/>
            <a:r>
              <a:rPr lang="en-US" altLang="bg-BG" smtClean="0"/>
              <a:t>Fourth level</a:t>
            </a:r>
          </a:p>
          <a:p>
            <a:pPr lvl="4"/>
            <a:r>
              <a:rPr lang="en-US" altLang="bg-BG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1A534E9A-0D8D-438C-9263-37FA6570DEE8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4" r:id="rId1"/>
    <p:sldLayoutId id="2147484326" r:id="rId2"/>
    <p:sldLayoutId id="2147484405" r:id="rId3"/>
    <p:sldLayoutId id="2147484327" r:id="rId4"/>
    <p:sldLayoutId id="2147484328" r:id="rId5"/>
    <p:sldLayoutId id="2147484329" r:id="rId6"/>
    <p:sldLayoutId id="2147484406" r:id="rId7"/>
    <p:sldLayoutId id="2147484330" r:id="rId8"/>
    <p:sldLayoutId id="2147484407" r:id="rId9"/>
    <p:sldLayoutId id="2147484331" r:id="rId10"/>
    <p:sldLayoutId id="2147484332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1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text styles</a:t>
            </a:r>
          </a:p>
          <a:p>
            <a:pPr lvl="1"/>
            <a:r>
              <a:rPr lang="en-US" altLang="bg-BG" smtClean="0"/>
              <a:t>Second level</a:t>
            </a:r>
          </a:p>
          <a:p>
            <a:pPr lvl="2"/>
            <a:r>
              <a:rPr lang="en-US" altLang="bg-BG" smtClean="0"/>
              <a:t>Third level</a:t>
            </a:r>
          </a:p>
          <a:p>
            <a:pPr lvl="3"/>
            <a:r>
              <a:rPr lang="en-US" altLang="bg-BG" smtClean="0"/>
              <a:t>Fourth level</a:t>
            </a:r>
          </a:p>
          <a:p>
            <a:pPr lvl="4"/>
            <a:r>
              <a:rPr lang="en-US" altLang="bg-BG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7B6C5631-0A84-4AEF-BBF3-37E092069EE9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10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1" r:id="rId1"/>
    <p:sldLayoutId id="2147484482" r:id="rId2"/>
    <p:sldLayoutId id="2147484483" r:id="rId3"/>
    <p:sldLayoutId id="2147484484" r:id="rId4"/>
    <p:sldLayoutId id="2147484485" r:id="rId5"/>
    <p:sldLayoutId id="2147484486" r:id="rId6"/>
    <p:sldLayoutId id="2147484487" r:id="rId7"/>
    <p:sldLayoutId id="2147484488" r:id="rId8"/>
    <p:sldLayoutId id="2147484489" r:id="rId9"/>
    <p:sldLayoutId id="2147484490" r:id="rId10"/>
    <p:sldLayoutId id="2147484491" r:id="rId11"/>
    <p:sldLayoutId id="2147484492" r:id="rId12"/>
    <p:sldLayoutId id="2147484493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1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text styles</a:t>
            </a:r>
          </a:p>
          <a:p>
            <a:pPr lvl="1"/>
            <a:r>
              <a:rPr lang="en-US" altLang="bg-BG" smtClean="0"/>
              <a:t>Second level</a:t>
            </a:r>
          </a:p>
          <a:p>
            <a:pPr lvl="2"/>
            <a:r>
              <a:rPr lang="en-US" altLang="bg-BG" smtClean="0"/>
              <a:t>Third level</a:t>
            </a:r>
          </a:p>
          <a:p>
            <a:pPr lvl="3"/>
            <a:r>
              <a:rPr lang="en-US" altLang="bg-BG" smtClean="0"/>
              <a:t>Fourth level</a:t>
            </a:r>
          </a:p>
          <a:p>
            <a:pPr lvl="4"/>
            <a:r>
              <a:rPr lang="en-US" altLang="bg-BG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7B6C5631-0A84-4AEF-BBF3-37E092069EE9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282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5" r:id="rId1"/>
    <p:sldLayoutId id="2147484496" r:id="rId2"/>
    <p:sldLayoutId id="2147484497" r:id="rId3"/>
    <p:sldLayoutId id="2147484498" r:id="rId4"/>
    <p:sldLayoutId id="2147484499" r:id="rId5"/>
    <p:sldLayoutId id="2147484500" r:id="rId6"/>
    <p:sldLayoutId id="2147484501" r:id="rId7"/>
    <p:sldLayoutId id="2147484502" r:id="rId8"/>
    <p:sldLayoutId id="2147484503" r:id="rId9"/>
    <p:sldLayoutId id="2147484504" r:id="rId10"/>
    <p:sldLayoutId id="2147484505" r:id="rId11"/>
    <p:sldLayoutId id="2147484506" r:id="rId12"/>
    <p:sldLayoutId id="2147484507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1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text styles</a:t>
            </a:r>
          </a:p>
          <a:p>
            <a:pPr lvl="1"/>
            <a:r>
              <a:rPr lang="en-US" altLang="bg-BG" smtClean="0"/>
              <a:t>Second level</a:t>
            </a:r>
          </a:p>
          <a:p>
            <a:pPr lvl="2"/>
            <a:r>
              <a:rPr lang="en-US" altLang="bg-BG" smtClean="0"/>
              <a:t>Third level</a:t>
            </a:r>
          </a:p>
          <a:p>
            <a:pPr lvl="3"/>
            <a:r>
              <a:rPr lang="en-US" altLang="bg-BG" smtClean="0"/>
              <a:t>Fourth level</a:t>
            </a:r>
          </a:p>
          <a:p>
            <a:pPr lvl="4"/>
            <a:r>
              <a:rPr lang="en-US" altLang="bg-BG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7B6C5631-0A84-4AEF-BBF3-37E092069EE9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54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9" r:id="rId1"/>
    <p:sldLayoutId id="2147484510" r:id="rId2"/>
    <p:sldLayoutId id="2147484511" r:id="rId3"/>
    <p:sldLayoutId id="2147484512" r:id="rId4"/>
    <p:sldLayoutId id="2147484513" r:id="rId5"/>
    <p:sldLayoutId id="2147484514" r:id="rId6"/>
    <p:sldLayoutId id="2147484515" r:id="rId7"/>
    <p:sldLayoutId id="2147484516" r:id="rId8"/>
    <p:sldLayoutId id="2147484517" r:id="rId9"/>
    <p:sldLayoutId id="2147484518" r:id="rId10"/>
    <p:sldLayoutId id="2147484519" r:id="rId11"/>
    <p:sldLayoutId id="2147484520" r:id="rId12"/>
    <p:sldLayoutId id="214748452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1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text styles</a:t>
            </a:r>
          </a:p>
          <a:p>
            <a:pPr lvl="1"/>
            <a:r>
              <a:rPr lang="en-US" altLang="bg-BG" smtClean="0"/>
              <a:t>Second level</a:t>
            </a:r>
          </a:p>
          <a:p>
            <a:pPr lvl="2"/>
            <a:r>
              <a:rPr lang="en-US" altLang="bg-BG" smtClean="0"/>
              <a:t>Third level</a:t>
            </a:r>
          </a:p>
          <a:p>
            <a:pPr lvl="3"/>
            <a:r>
              <a:rPr lang="en-US" altLang="bg-BG" smtClean="0"/>
              <a:t>Fourth level</a:t>
            </a:r>
          </a:p>
          <a:p>
            <a:pPr lvl="4"/>
            <a:r>
              <a:rPr lang="en-US" altLang="bg-BG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7B6C5631-0A84-4AEF-BBF3-37E092069EE9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27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  <p:sldLayoutId id="2147484534" r:id="rId12"/>
    <p:sldLayoutId id="2147484535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1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text styles</a:t>
            </a:r>
          </a:p>
          <a:p>
            <a:pPr lvl="1"/>
            <a:r>
              <a:rPr lang="en-US" altLang="bg-BG" smtClean="0"/>
              <a:t>Second level</a:t>
            </a:r>
          </a:p>
          <a:p>
            <a:pPr lvl="2"/>
            <a:r>
              <a:rPr lang="en-US" altLang="bg-BG" smtClean="0"/>
              <a:t>Third level</a:t>
            </a:r>
          </a:p>
          <a:p>
            <a:pPr lvl="3"/>
            <a:r>
              <a:rPr lang="en-US" altLang="bg-BG" smtClean="0"/>
              <a:t>Fourth level</a:t>
            </a:r>
          </a:p>
          <a:p>
            <a:pPr lvl="4"/>
            <a:r>
              <a:rPr lang="en-US" altLang="bg-BG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7B6C5631-0A84-4AEF-BBF3-37E092069EE9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819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7" r:id="rId1"/>
    <p:sldLayoutId id="2147484538" r:id="rId2"/>
    <p:sldLayoutId id="2147484539" r:id="rId3"/>
    <p:sldLayoutId id="2147484540" r:id="rId4"/>
    <p:sldLayoutId id="2147484541" r:id="rId5"/>
    <p:sldLayoutId id="2147484542" r:id="rId6"/>
    <p:sldLayoutId id="2147484543" r:id="rId7"/>
    <p:sldLayoutId id="2147484544" r:id="rId8"/>
    <p:sldLayoutId id="2147484545" r:id="rId9"/>
    <p:sldLayoutId id="2147484546" r:id="rId10"/>
    <p:sldLayoutId id="2147484547" r:id="rId11"/>
    <p:sldLayoutId id="2147484548" r:id="rId12"/>
    <p:sldLayoutId id="2147484549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1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text styles</a:t>
            </a:r>
          </a:p>
          <a:p>
            <a:pPr lvl="1"/>
            <a:r>
              <a:rPr lang="en-US" altLang="bg-BG" smtClean="0"/>
              <a:t>Second level</a:t>
            </a:r>
          </a:p>
          <a:p>
            <a:pPr lvl="2"/>
            <a:r>
              <a:rPr lang="en-US" altLang="bg-BG" smtClean="0"/>
              <a:t>Third level</a:t>
            </a:r>
          </a:p>
          <a:p>
            <a:pPr lvl="3"/>
            <a:r>
              <a:rPr lang="en-US" altLang="bg-BG" smtClean="0"/>
              <a:t>Fourth level</a:t>
            </a:r>
          </a:p>
          <a:p>
            <a:pPr lvl="4"/>
            <a:r>
              <a:rPr lang="en-US" altLang="bg-BG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7B6C5631-0A84-4AEF-BBF3-37E092069EE9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48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1" r:id="rId1"/>
    <p:sldLayoutId id="2147484552" r:id="rId2"/>
    <p:sldLayoutId id="2147484553" r:id="rId3"/>
    <p:sldLayoutId id="2147484554" r:id="rId4"/>
    <p:sldLayoutId id="2147484555" r:id="rId5"/>
    <p:sldLayoutId id="2147484556" r:id="rId6"/>
    <p:sldLayoutId id="2147484557" r:id="rId7"/>
    <p:sldLayoutId id="2147484558" r:id="rId8"/>
    <p:sldLayoutId id="2147484559" r:id="rId9"/>
    <p:sldLayoutId id="2147484560" r:id="rId10"/>
    <p:sldLayoutId id="2147484561" r:id="rId11"/>
    <p:sldLayoutId id="2147484562" r:id="rId12"/>
    <p:sldLayoutId id="2147484563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1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text styles</a:t>
            </a:r>
          </a:p>
          <a:p>
            <a:pPr lvl="1"/>
            <a:r>
              <a:rPr lang="en-US" altLang="bg-BG" smtClean="0"/>
              <a:t>Second level</a:t>
            </a:r>
          </a:p>
          <a:p>
            <a:pPr lvl="2"/>
            <a:r>
              <a:rPr lang="en-US" altLang="bg-BG" smtClean="0"/>
              <a:t>Third level</a:t>
            </a:r>
          </a:p>
          <a:p>
            <a:pPr lvl="3"/>
            <a:r>
              <a:rPr lang="en-US" altLang="bg-BG" smtClean="0"/>
              <a:t>Fourth level</a:t>
            </a:r>
          </a:p>
          <a:p>
            <a:pPr lvl="4"/>
            <a:r>
              <a:rPr lang="en-US" altLang="bg-BG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7B6C5631-0A84-4AEF-BBF3-37E092069EE9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67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5" r:id="rId1"/>
    <p:sldLayoutId id="2147484566" r:id="rId2"/>
    <p:sldLayoutId id="2147484567" r:id="rId3"/>
    <p:sldLayoutId id="2147484568" r:id="rId4"/>
    <p:sldLayoutId id="2147484569" r:id="rId5"/>
    <p:sldLayoutId id="2147484570" r:id="rId6"/>
    <p:sldLayoutId id="2147484571" r:id="rId7"/>
    <p:sldLayoutId id="2147484572" r:id="rId8"/>
    <p:sldLayoutId id="2147484573" r:id="rId9"/>
    <p:sldLayoutId id="2147484574" r:id="rId10"/>
    <p:sldLayoutId id="2147484575" r:id="rId11"/>
    <p:sldLayoutId id="2147484576" r:id="rId12"/>
    <p:sldLayoutId id="2147484577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1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text styles</a:t>
            </a:r>
          </a:p>
          <a:p>
            <a:pPr lvl="1"/>
            <a:r>
              <a:rPr lang="en-US" altLang="bg-BG" smtClean="0"/>
              <a:t>Second level</a:t>
            </a:r>
          </a:p>
          <a:p>
            <a:pPr lvl="2"/>
            <a:r>
              <a:rPr lang="en-US" altLang="bg-BG" smtClean="0"/>
              <a:t>Third level</a:t>
            </a:r>
          </a:p>
          <a:p>
            <a:pPr lvl="3"/>
            <a:r>
              <a:rPr lang="en-US" altLang="bg-BG" smtClean="0"/>
              <a:t>Fourth level</a:t>
            </a:r>
          </a:p>
          <a:p>
            <a:pPr lvl="4"/>
            <a:r>
              <a:rPr lang="en-US" altLang="bg-BG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7B6C5631-0A84-4AEF-BBF3-37E092069EE9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993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9" r:id="rId1"/>
    <p:sldLayoutId id="2147484580" r:id="rId2"/>
    <p:sldLayoutId id="2147484581" r:id="rId3"/>
    <p:sldLayoutId id="2147484582" r:id="rId4"/>
    <p:sldLayoutId id="2147484583" r:id="rId5"/>
    <p:sldLayoutId id="2147484584" r:id="rId6"/>
    <p:sldLayoutId id="2147484585" r:id="rId7"/>
    <p:sldLayoutId id="2147484586" r:id="rId8"/>
    <p:sldLayoutId id="2147484587" r:id="rId9"/>
    <p:sldLayoutId id="2147484588" r:id="rId10"/>
    <p:sldLayoutId id="2147484589" r:id="rId11"/>
    <p:sldLayoutId id="2147484590" r:id="rId12"/>
    <p:sldLayoutId id="214748459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1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text styles</a:t>
            </a:r>
          </a:p>
          <a:p>
            <a:pPr lvl="1"/>
            <a:r>
              <a:rPr lang="en-US" altLang="bg-BG" smtClean="0"/>
              <a:t>Second level</a:t>
            </a:r>
          </a:p>
          <a:p>
            <a:pPr lvl="2"/>
            <a:r>
              <a:rPr lang="en-US" altLang="bg-BG" smtClean="0"/>
              <a:t>Third level</a:t>
            </a:r>
          </a:p>
          <a:p>
            <a:pPr lvl="3"/>
            <a:r>
              <a:rPr lang="en-US" altLang="bg-BG" smtClean="0"/>
              <a:t>Fourth level</a:t>
            </a:r>
          </a:p>
          <a:p>
            <a:pPr lvl="4"/>
            <a:r>
              <a:rPr lang="en-US" altLang="bg-BG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7B6C5631-0A84-4AEF-BBF3-37E092069EE9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03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3" r:id="rId1"/>
    <p:sldLayoutId id="2147484594" r:id="rId2"/>
    <p:sldLayoutId id="2147484595" r:id="rId3"/>
    <p:sldLayoutId id="2147484596" r:id="rId4"/>
    <p:sldLayoutId id="2147484597" r:id="rId5"/>
    <p:sldLayoutId id="2147484598" r:id="rId6"/>
    <p:sldLayoutId id="2147484599" r:id="rId7"/>
    <p:sldLayoutId id="2147484600" r:id="rId8"/>
    <p:sldLayoutId id="2147484601" r:id="rId9"/>
    <p:sldLayoutId id="2147484602" r:id="rId10"/>
    <p:sldLayoutId id="2147484603" r:id="rId11"/>
    <p:sldLayoutId id="2147484604" r:id="rId12"/>
    <p:sldLayoutId id="2147484605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126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text styles</a:t>
            </a:r>
          </a:p>
          <a:p>
            <a:pPr lvl="1"/>
            <a:r>
              <a:rPr lang="en-US" altLang="bg-BG" smtClean="0"/>
              <a:t>Second level</a:t>
            </a:r>
          </a:p>
          <a:p>
            <a:pPr lvl="2"/>
            <a:r>
              <a:rPr lang="en-US" altLang="bg-BG" smtClean="0"/>
              <a:t>Third level</a:t>
            </a:r>
          </a:p>
          <a:p>
            <a:pPr lvl="3"/>
            <a:r>
              <a:rPr lang="en-US" altLang="bg-BG" smtClean="0"/>
              <a:t>Fourth level</a:t>
            </a:r>
          </a:p>
          <a:p>
            <a:pPr lvl="4"/>
            <a:r>
              <a:rPr lang="en-US" altLang="bg-BG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5C7574A-B62A-4213-95A9-3811E600C741}" type="slidenum">
              <a:rPr lang="bg-BG"/>
              <a:pPr>
                <a:defRPr/>
              </a:pPr>
              <a:t>‹#›</a:t>
            </a:fld>
            <a:endParaRPr lang="bg-BG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3063" y="373063"/>
            <a:ext cx="8380412" cy="111760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5450" y="407988"/>
            <a:ext cx="8261350" cy="103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3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1" r:id="rId1"/>
    <p:sldLayoutId id="2147484622" r:id="rId2"/>
    <p:sldLayoutId id="2147484623" r:id="rId3"/>
    <p:sldLayoutId id="2147484624" r:id="rId4"/>
    <p:sldLayoutId id="2147484625" r:id="rId5"/>
    <p:sldLayoutId id="2147484626" r:id="rId6"/>
    <p:sldLayoutId id="2147484627" r:id="rId7"/>
    <p:sldLayoutId id="2147484628" r:id="rId8"/>
    <p:sldLayoutId id="2147484629" r:id="rId9"/>
    <p:sldLayoutId id="2147484630" r:id="rId10"/>
    <p:sldLayoutId id="2147484631" r:id="rId11"/>
    <p:sldLayoutId id="21474846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kern="1200" cap="all">
          <a:solidFill>
            <a:srgbClr val="6B7D7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B5AE53"/>
        </a:buClr>
        <a:buFont typeface="Arial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848058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E8B54D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bg-BG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bg-BG" smtClean="0"/>
              <a:t>Click to edit Master text styles</a:t>
            </a:r>
          </a:p>
          <a:p>
            <a:pPr lvl="1"/>
            <a:r>
              <a:rPr lang="en-GB" altLang="bg-BG" smtClean="0"/>
              <a:t>Second level</a:t>
            </a:r>
          </a:p>
          <a:p>
            <a:pPr lvl="2"/>
            <a:r>
              <a:rPr lang="en-GB" altLang="bg-BG" smtClean="0"/>
              <a:t>Third level</a:t>
            </a:r>
          </a:p>
          <a:p>
            <a:pPr lvl="3"/>
            <a:r>
              <a:rPr lang="en-GB" altLang="bg-BG" smtClean="0"/>
              <a:t>Fourth level</a:t>
            </a:r>
          </a:p>
          <a:p>
            <a:pPr lvl="4"/>
            <a:r>
              <a:rPr lang="en-GB" altLang="bg-BG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57CAC1E-4CD1-452D-B2A1-3A8612E1623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8" r:id="rId1"/>
    <p:sldLayoutId id="2147484409" r:id="rId2"/>
    <p:sldLayoutId id="2147484410" r:id="rId3"/>
    <p:sldLayoutId id="2147484411" r:id="rId4"/>
    <p:sldLayoutId id="2147484412" r:id="rId5"/>
    <p:sldLayoutId id="2147484413" r:id="rId6"/>
    <p:sldLayoutId id="2147484414" r:id="rId7"/>
    <p:sldLayoutId id="2147484415" r:id="rId8"/>
    <p:sldLayoutId id="2147484416" r:id="rId9"/>
    <p:sldLayoutId id="2147484417" r:id="rId10"/>
    <p:sldLayoutId id="21474844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1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text styles</a:t>
            </a:r>
          </a:p>
          <a:p>
            <a:pPr lvl="1"/>
            <a:r>
              <a:rPr lang="en-US" altLang="bg-BG" smtClean="0"/>
              <a:t>Second level</a:t>
            </a:r>
          </a:p>
          <a:p>
            <a:pPr lvl="2"/>
            <a:r>
              <a:rPr lang="en-US" altLang="bg-BG" smtClean="0"/>
              <a:t>Third level</a:t>
            </a:r>
          </a:p>
          <a:p>
            <a:pPr lvl="3"/>
            <a:r>
              <a:rPr lang="en-US" altLang="bg-BG" smtClean="0"/>
              <a:t>Fourth level</a:t>
            </a:r>
          </a:p>
          <a:p>
            <a:pPr lvl="4"/>
            <a:r>
              <a:rPr lang="en-US" altLang="bg-BG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7B6C5631-0A84-4AEF-BBF3-37E092069EE9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812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1" r:id="rId1"/>
    <p:sldLayoutId id="2147484652" r:id="rId2"/>
    <p:sldLayoutId id="2147484653" r:id="rId3"/>
    <p:sldLayoutId id="2147484654" r:id="rId4"/>
    <p:sldLayoutId id="2147484655" r:id="rId5"/>
    <p:sldLayoutId id="2147484656" r:id="rId6"/>
    <p:sldLayoutId id="2147484657" r:id="rId7"/>
    <p:sldLayoutId id="2147484658" r:id="rId8"/>
    <p:sldLayoutId id="2147484659" r:id="rId9"/>
    <p:sldLayoutId id="2147484660" r:id="rId10"/>
    <p:sldLayoutId id="2147484661" r:id="rId11"/>
    <p:sldLayoutId id="2147484662" r:id="rId12"/>
    <p:sldLayoutId id="2147484663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1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text styles</a:t>
            </a:r>
          </a:p>
          <a:p>
            <a:pPr lvl="1"/>
            <a:r>
              <a:rPr lang="en-US" altLang="bg-BG" smtClean="0"/>
              <a:t>Second level</a:t>
            </a:r>
          </a:p>
          <a:p>
            <a:pPr lvl="2"/>
            <a:r>
              <a:rPr lang="en-US" altLang="bg-BG" smtClean="0"/>
              <a:t>Third level</a:t>
            </a:r>
          </a:p>
          <a:p>
            <a:pPr lvl="3"/>
            <a:r>
              <a:rPr lang="en-US" altLang="bg-BG" smtClean="0"/>
              <a:t>Fourth level</a:t>
            </a:r>
          </a:p>
          <a:p>
            <a:pPr lvl="4"/>
            <a:r>
              <a:rPr lang="en-US" altLang="bg-BG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7B6C5631-0A84-4AEF-BBF3-37E092069EE9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605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5" r:id="rId1"/>
    <p:sldLayoutId id="2147484666" r:id="rId2"/>
    <p:sldLayoutId id="2147484667" r:id="rId3"/>
    <p:sldLayoutId id="2147484668" r:id="rId4"/>
    <p:sldLayoutId id="2147484669" r:id="rId5"/>
    <p:sldLayoutId id="2147484670" r:id="rId6"/>
    <p:sldLayoutId id="2147484671" r:id="rId7"/>
    <p:sldLayoutId id="2147484672" r:id="rId8"/>
    <p:sldLayoutId id="2147484673" r:id="rId9"/>
    <p:sldLayoutId id="2147484674" r:id="rId10"/>
    <p:sldLayoutId id="2147484675" r:id="rId11"/>
    <p:sldLayoutId id="2147484676" r:id="rId12"/>
    <p:sldLayoutId id="2147484677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90500"/>
            <a:ext cx="700405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bg-BG" smtClean="0"/>
              <a:t>Pulse para editar el formato del texto de título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905000"/>
            <a:ext cx="7004050" cy="478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bg-BG" smtClean="0"/>
              <a:t>Pulse para editar los formatos del texto del esquema</a:t>
            </a:r>
          </a:p>
          <a:p>
            <a:pPr lvl="1"/>
            <a:r>
              <a:rPr lang="en-GB" altLang="bg-BG" smtClean="0"/>
              <a:t>Segundo nivel del esquema</a:t>
            </a:r>
          </a:p>
          <a:p>
            <a:pPr lvl="2"/>
            <a:r>
              <a:rPr lang="en-GB" altLang="bg-BG" smtClean="0"/>
              <a:t>Tercer nivel del esquema</a:t>
            </a:r>
          </a:p>
          <a:p>
            <a:pPr lvl="3"/>
            <a:r>
              <a:rPr lang="en-GB" altLang="bg-BG" smtClean="0"/>
              <a:t>Cuarto nivel del esquema</a:t>
            </a:r>
          </a:p>
          <a:p>
            <a:pPr lvl="4"/>
            <a:r>
              <a:rPr lang="en-GB" altLang="bg-BG" smtClean="0"/>
              <a:t>Quinto nivel del esquema</a:t>
            </a:r>
          </a:p>
          <a:p>
            <a:pPr lvl="4"/>
            <a:r>
              <a:rPr lang="en-GB" altLang="bg-BG" smtClean="0"/>
              <a:t>Sexto nivel del esquema</a:t>
            </a:r>
          </a:p>
          <a:p>
            <a:pPr lvl="4"/>
            <a:r>
              <a:rPr lang="en-GB" altLang="bg-BG" smtClean="0"/>
              <a:t>Séptimo nivel del esquema</a:t>
            </a:r>
          </a:p>
          <a:p>
            <a:pPr lvl="4"/>
            <a:r>
              <a:rPr lang="en-GB" altLang="bg-BG" smtClean="0"/>
              <a:t>Octavo nivel del esquema</a:t>
            </a:r>
          </a:p>
          <a:p>
            <a:pPr lvl="4"/>
            <a:r>
              <a:rPr lang="en-GB" altLang="bg-BG" smtClean="0"/>
              <a:t>Noveno nivel del esquema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629400" y="6248400"/>
            <a:ext cx="18986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defTabSz="449263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8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algn="l">
              <a:defRPr/>
            </a:pPr>
            <a:endParaRPr lang="es-E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276600" y="6248400"/>
            <a:ext cx="28892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defTabSz="449263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8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algn="l"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1524000" y="6248400"/>
            <a:ext cx="12890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defTabSz="449263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8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algn="l">
              <a:defRPr/>
            </a:pPr>
            <a:fld id="{02461518-CDDE-4F0F-B057-169F5B85934C}" type="slidenum">
              <a:rPr lang="es-ES"/>
              <a:pPr algn="l">
                <a:defRPr/>
              </a:pPr>
              <a:t>‹#›</a:t>
            </a:fld>
            <a:endParaRPr lang="es-ES"/>
          </a:p>
        </p:txBody>
      </p:sp>
      <p:sp>
        <p:nvSpPr>
          <p:cNvPr id="5127" name="Line 6"/>
          <p:cNvSpPr>
            <a:spLocks noChangeShapeType="1"/>
          </p:cNvSpPr>
          <p:nvPr/>
        </p:nvSpPr>
        <p:spPr bwMode="auto">
          <a:xfrm flipV="1">
            <a:off x="1371600" y="298450"/>
            <a:ext cx="1588" cy="13081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/>
            <a:endParaRPr lang="bg-BG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128" name="Oval 7"/>
          <p:cNvSpPr>
            <a:spLocks noChangeArrowheads="1"/>
          </p:cNvSpPr>
          <p:nvPr/>
        </p:nvSpPr>
        <p:spPr bwMode="auto">
          <a:xfrm>
            <a:off x="152400" y="838200"/>
            <a:ext cx="228600" cy="2286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bg-BG" sz="1300" b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129" name="Oval 8"/>
          <p:cNvSpPr>
            <a:spLocks noChangeArrowheads="1"/>
          </p:cNvSpPr>
          <p:nvPr/>
        </p:nvSpPr>
        <p:spPr bwMode="auto">
          <a:xfrm>
            <a:off x="539750" y="838200"/>
            <a:ext cx="228600" cy="228600"/>
          </a:xfrm>
          <a:prstGeom prst="ellipse">
            <a:avLst/>
          </a:prstGeom>
          <a:solidFill>
            <a:srgbClr val="66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bg-BG" sz="1300" b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130" name="Oval 9"/>
          <p:cNvSpPr>
            <a:spLocks noChangeArrowheads="1"/>
          </p:cNvSpPr>
          <p:nvPr/>
        </p:nvSpPr>
        <p:spPr bwMode="auto">
          <a:xfrm>
            <a:off x="927100" y="838200"/>
            <a:ext cx="228600" cy="228600"/>
          </a:xfrm>
          <a:prstGeom prst="ellipse">
            <a:avLst/>
          </a:prstGeom>
          <a:solidFill>
            <a:srgbClr val="99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bg-BG" sz="1300" b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72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9" r:id="rId1"/>
    <p:sldLayoutId id="2147484680" r:id="rId2"/>
    <p:sldLayoutId id="2147484681" r:id="rId3"/>
    <p:sldLayoutId id="2147484682" r:id="rId4"/>
    <p:sldLayoutId id="2147484683" r:id="rId5"/>
    <p:sldLayoutId id="2147484684" r:id="rId6"/>
    <p:sldLayoutId id="2147484685" r:id="rId7"/>
    <p:sldLayoutId id="2147484686" r:id="rId8"/>
    <p:sldLayoutId id="2147484687" r:id="rId9"/>
    <p:sldLayoutId id="2147484688" r:id="rId10"/>
    <p:sldLayoutId id="2147484689" r:id="rId11"/>
    <p:sldLayoutId id="2147484690" r:id="rId12"/>
    <p:sldLayoutId id="2147484691" r:id="rId13"/>
    <p:sldLayoutId id="2147484692" r:id="rId14"/>
    <p:sldLayoutId id="2147484693" r:id="rId15"/>
    <p:sldLayoutId id="2147484694" r:id="rId16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000000"/>
          </a:solidFill>
          <a:latin typeface="Arial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000000"/>
          </a:solidFill>
          <a:latin typeface="Arial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000000"/>
          </a:solidFill>
          <a:latin typeface="Arial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000000"/>
          </a:solidFill>
          <a:latin typeface="Arial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000000"/>
          </a:solidFill>
          <a:latin typeface="Arial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000000"/>
          </a:solidFill>
          <a:latin typeface="Arial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000000"/>
          </a:solidFill>
          <a:latin typeface="Arial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1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text styles</a:t>
            </a:r>
          </a:p>
          <a:p>
            <a:pPr lvl="1"/>
            <a:r>
              <a:rPr lang="en-US" altLang="bg-BG" smtClean="0"/>
              <a:t>Second level</a:t>
            </a:r>
          </a:p>
          <a:p>
            <a:pPr lvl="2"/>
            <a:r>
              <a:rPr lang="en-US" altLang="bg-BG" smtClean="0"/>
              <a:t>Third level</a:t>
            </a:r>
          </a:p>
          <a:p>
            <a:pPr lvl="3"/>
            <a:r>
              <a:rPr lang="en-US" altLang="bg-BG" smtClean="0"/>
              <a:t>Fourth level</a:t>
            </a:r>
          </a:p>
          <a:p>
            <a:pPr lvl="4"/>
            <a:r>
              <a:rPr lang="en-US" altLang="bg-BG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7B6C5631-0A84-4AEF-BBF3-37E092069EE9}" type="slidenum">
              <a:rPr lang="bg-BG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bg-BG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7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6" r:id="rId1"/>
    <p:sldLayoutId id="2147484697" r:id="rId2"/>
    <p:sldLayoutId id="2147484698" r:id="rId3"/>
    <p:sldLayoutId id="2147484699" r:id="rId4"/>
    <p:sldLayoutId id="2147484700" r:id="rId5"/>
    <p:sldLayoutId id="2147484701" r:id="rId6"/>
    <p:sldLayoutId id="2147484702" r:id="rId7"/>
    <p:sldLayoutId id="2147484703" r:id="rId8"/>
    <p:sldLayoutId id="2147484704" r:id="rId9"/>
    <p:sldLayoutId id="2147484705" r:id="rId10"/>
    <p:sldLayoutId id="2147484706" r:id="rId11"/>
    <p:sldLayoutId id="2147484707" r:id="rId12"/>
    <p:sldLayoutId id="2147484708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103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text styles</a:t>
            </a:r>
          </a:p>
          <a:p>
            <a:pPr lvl="1"/>
            <a:r>
              <a:rPr lang="en-US" altLang="bg-BG" smtClean="0"/>
              <a:t>Second level</a:t>
            </a:r>
          </a:p>
          <a:p>
            <a:pPr lvl="2"/>
            <a:r>
              <a:rPr lang="en-US" altLang="bg-BG" smtClean="0"/>
              <a:t>Third level</a:t>
            </a:r>
          </a:p>
          <a:p>
            <a:pPr lvl="3"/>
            <a:r>
              <a:rPr lang="en-US" altLang="bg-BG" smtClean="0"/>
              <a:t>Fourth level</a:t>
            </a:r>
          </a:p>
          <a:p>
            <a:pPr lvl="4"/>
            <a:r>
              <a:rPr lang="en-US" altLang="bg-BG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rgbClr val="E3DED1">
                    <a:shade val="50000"/>
                  </a:srgbClr>
                </a:solidFill>
              </a:defRPr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rgbClr val="E3DED1">
                    <a:shade val="50000"/>
                  </a:srgbClr>
                </a:solidFill>
              </a:defRPr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rgbClr val="E3DED1">
                    <a:shade val="50000"/>
                  </a:srgbClr>
                </a:solidFill>
              </a:defRPr>
            </a:lvl1pPr>
            <a:extLst/>
          </a:lstStyle>
          <a:p>
            <a:pPr>
              <a:defRPr/>
            </a:pPr>
            <a:fld id="{07AF6709-C5A0-4431-A144-6103B9D337BF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4" r:id="rId1"/>
    <p:sldLayoutId id="2147484342" r:id="rId2"/>
    <p:sldLayoutId id="2147484425" r:id="rId3"/>
    <p:sldLayoutId id="2147484343" r:id="rId4"/>
    <p:sldLayoutId id="2147484344" r:id="rId5"/>
    <p:sldLayoutId id="2147484345" r:id="rId6"/>
    <p:sldLayoutId id="2147484426" r:id="rId7"/>
    <p:sldLayoutId id="2147484346" r:id="rId8"/>
    <p:sldLayoutId id="2147484427" r:id="rId9"/>
    <p:sldLayoutId id="2147484347" r:id="rId10"/>
    <p:sldLayoutId id="2147484348" r:id="rId11"/>
    <p:sldLayoutId id="2147484428" r:id="rId12"/>
    <p:sldLayoutId id="2147484349" r:id="rId13"/>
    <p:sldLayoutId id="2147484350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7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text styles</a:t>
            </a:r>
          </a:p>
          <a:p>
            <a:pPr lvl="1"/>
            <a:r>
              <a:rPr lang="en-US" altLang="bg-BG" smtClean="0"/>
              <a:t>Second level</a:t>
            </a:r>
          </a:p>
          <a:p>
            <a:pPr lvl="2"/>
            <a:r>
              <a:rPr lang="en-US" altLang="bg-BG" smtClean="0"/>
              <a:t>Third level</a:t>
            </a:r>
          </a:p>
          <a:p>
            <a:pPr lvl="3"/>
            <a:r>
              <a:rPr lang="en-US" altLang="bg-BG" smtClean="0"/>
              <a:t>Fourth level</a:t>
            </a:r>
          </a:p>
          <a:p>
            <a:pPr lvl="4"/>
            <a:r>
              <a:rPr lang="en-US" altLang="bg-BG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rgbClr val="E3DED1">
                    <a:shade val="50000"/>
                  </a:srgbClr>
                </a:solidFill>
              </a:defRPr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rgbClr val="E3DED1">
                    <a:shade val="50000"/>
                  </a:srgbClr>
                </a:solidFill>
              </a:defRPr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rgbClr val="E3DED1">
                    <a:shade val="50000"/>
                  </a:srgbClr>
                </a:solidFill>
              </a:defRPr>
            </a:lvl1pPr>
            <a:extLst/>
          </a:lstStyle>
          <a:p>
            <a:pPr>
              <a:defRPr/>
            </a:pPr>
            <a:fld id="{640FA286-BDEE-4A42-8171-31AFE8AC105D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  <p:sldLayoutId id="2147484351" r:id="rId2"/>
    <p:sldLayoutId id="2147484430" r:id="rId3"/>
    <p:sldLayoutId id="2147484352" r:id="rId4"/>
    <p:sldLayoutId id="2147484353" r:id="rId5"/>
    <p:sldLayoutId id="2147484354" r:id="rId6"/>
    <p:sldLayoutId id="2147484431" r:id="rId7"/>
    <p:sldLayoutId id="2147484355" r:id="rId8"/>
    <p:sldLayoutId id="2147484432" r:id="rId9"/>
    <p:sldLayoutId id="2147484356" r:id="rId10"/>
    <p:sldLayoutId id="2147484357" r:id="rId11"/>
    <p:sldLayoutId id="2147484433" r:id="rId12"/>
    <p:sldLayoutId id="2147484358" r:id="rId13"/>
    <p:sldLayoutId id="2147484359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175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text styles</a:t>
            </a:r>
          </a:p>
          <a:p>
            <a:pPr lvl="1"/>
            <a:r>
              <a:rPr lang="en-US" altLang="bg-BG" smtClean="0"/>
              <a:t>Second level</a:t>
            </a:r>
          </a:p>
          <a:p>
            <a:pPr lvl="2"/>
            <a:r>
              <a:rPr lang="en-US" altLang="bg-BG" smtClean="0"/>
              <a:t>Third level</a:t>
            </a:r>
          </a:p>
          <a:p>
            <a:pPr lvl="3"/>
            <a:r>
              <a:rPr lang="en-US" altLang="bg-BG" smtClean="0"/>
              <a:t>Fourth level</a:t>
            </a:r>
          </a:p>
          <a:p>
            <a:pPr lvl="4"/>
            <a:r>
              <a:rPr lang="en-US" altLang="bg-BG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rgbClr val="E3DED1">
                    <a:shade val="50000"/>
                  </a:srgbClr>
                </a:solidFill>
              </a:defRPr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rgbClr val="E3DED1">
                    <a:shade val="50000"/>
                  </a:srgbClr>
                </a:solidFill>
              </a:defRPr>
            </a:lvl1pPr>
            <a:extLst/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rgbClr val="E3DED1">
                    <a:shade val="50000"/>
                  </a:srgbClr>
                </a:solidFill>
              </a:defRPr>
            </a:lvl1pPr>
            <a:extLst/>
          </a:lstStyle>
          <a:p>
            <a:pPr>
              <a:defRPr/>
            </a:pPr>
            <a:fld id="{C5A99865-E423-40B1-871D-3531AD3D06F2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8" r:id="rId1"/>
    <p:sldLayoutId id="2147484367" r:id="rId2"/>
    <p:sldLayoutId id="2147484439" r:id="rId3"/>
    <p:sldLayoutId id="2147484368" r:id="rId4"/>
    <p:sldLayoutId id="2147484369" r:id="rId5"/>
    <p:sldLayoutId id="2147484370" r:id="rId6"/>
    <p:sldLayoutId id="2147484440" r:id="rId7"/>
    <p:sldLayoutId id="2147484371" r:id="rId8"/>
    <p:sldLayoutId id="2147484441" r:id="rId9"/>
    <p:sldLayoutId id="2147484372" r:id="rId10"/>
    <p:sldLayoutId id="2147484373" r:id="rId11"/>
    <p:sldLayoutId id="2147484442" r:id="rId12"/>
    <p:sldLayoutId id="2147484374" r:id="rId13"/>
    <p:sldLayoutId id="2147484375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2056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bg-BG" b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8201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T0" fmla="*/ 0 w 7000"/>
                <a:gd name="T1" fmla="*/ 0 h 1000"/>
                <a:gd name="T2" fmla="*/ 12155 w 7000"/>
                <a:gd name="T3" fmla="*/ 0 h 1000"/>
                <a:gd name="T4" fmla="*/ 13092 w 7000"/>
                <a:gd name="T5" fmla="*/ 134 h 1000"/>
                <a:gd name="T6" fmla="*/ 12157 w 7000"/>
                <a:gd name="T7" fmla="*/ 267 h 1000"/>
                <a:gd name="T8" fmla="*/ 0 w 7000"/>
                <a:gd name="T9" fmla="*/ 267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00"/>
                <a:gd name="T16" fmla="*/ 0 h 1000"/>
                <a:gd name="T17" fmla="*/ 3500 w 7000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bg-BG"/>
            </a:p>
          </p:txBody>
        </p:sp>
        <p:sp>
          <p:nvSpPr>
            <p:cNvPr id="8202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819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smtClean="0"/>
              <a:t>Click to edit Master title style</a:t>
            </a:r>
          </a:p>
        </p:txBody>
      </p:sp>
      <p:sp>
        <p:nvSpPr>
          <p:cNvPr id="22528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smtClean="0"/>
              <a:t>Click to edit Master text styles</a:t>
            </a:r>
          </a:p>
          <a:p>
            <a:pPr lvl="1"/>
            <a:r>
              <a:rPr lang="bg-BG" altLang="bg-BG" smtClean="0"/>
              <a:t>Second level</a:t>
            </a:r>
          </a:p>
          <a:p>
            <a:pPr lvl="2"/>
            <a:r>
              <a:rPr lang="bg-BG" altLang="bg-BG" smtClean="0"/>
              <a:t>Third level</a:t>
            </a:r>
          </a:p>
          <a:p>
            <a:pPr lvl="3"/>
            <a:r>
              <a:rPr lang="bg-BG" altLang="bg-BG" smtClean="0"/>
              <a:t>Fourth level</a:t>
            </a:r>
          </a:p>
          <a:p>
            <a:pPr lvl="4"/>
            <a:r>
              <a:rPr lang="bg-BG" altLang="bg-BG" smtClean="0"/>
              <a:t>Fifth level</a:t>
            </a:r>
          </a:p>
        </p:txBody>
      </p:sp>
      <p:sp>
        <p:nvSpPr>
          <p:cNvPr id="22528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22528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225290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000000"/>
                </a:solidFill>
                <a:latin typeface="Arial Black" pitchFamily="34" charset="0"/>
                <a:cs typeface="+mn-cs"/>
              </a:defRPr>
            </a:lvl1pPr>
          </a:lstStyle>
          <a:p>
            <a:pPr>
              <a:defRPr/>
            </a:pPr>
            <a:fld id="{A7B7C350-7953-4222-97DB-06C1E9DEE32E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3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  <p:sldLayoutId id="2147484386" r:id="rId12"/>
    <p:sldLayoutId id="2147484387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5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2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2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2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52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2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52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52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2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2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7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52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528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252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252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52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528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252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252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52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528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252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252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52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528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252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252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52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528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252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252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smtClean="0"/>
              <a:t>Click to edit Master text styles</a:t>
            </a:r>
          </a:p>
          <a:p>
            <a:pPr lvl="1"/>
            <a:r>
              <a:rPr lang="bg-BG" altLang="bg-BG" smtClean="0"/>
              <a:t>Second level</a:t>
            </a:r>
          </a:p>
          <a:p>
            <a:pPr lvl="2"/>
            <a:r>
              <a:rPr lang="bg-BG" altLang="bg-BG" smtClean="0"/>
              <a:t>Third level</a:t>
            </a:r>
          </a:p>
          <a:p>
            <a:pPr lvl="3"/>
            <a:r>
              <a:rPr lang="bg-BG" altLang="bg-BG" smtClean="0"/>
              <a:t>Fourth level</a:t>
            </a:r>
          </a:p>
          <a:p>
            <a:pPr lvl="4"/>
            <a:r>
              <a:rPr lang="bg-BG" altLang="bg-BG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62B95FDD-B912-4D06-9E5F-02131C0CE798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  <p:sldLayoutId id="2147484399" r:id="rId12"/>
    <p:sldLayoutId id="2147484400" r:id="rId13"/>
    <p:sldLayoutId id="2147484401" r:id="rId14"/>
    <p:sldLayoutId id="2147484402" r:id="rId15"/>
    <p:sldLayoutId id="2147484403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smtClean="0"/>
              <a:t>Click to edit Master text styles</a:t>
            </a:r>
          </a:p>
          <a:p>
            <a:pPr lvl="1"/>
            <a:r>
              <a:rPr lang="bg-BG" altLang="bg-BG" smtClean="0"/>
              <a:t>Second level</a:t>
            </a:r>
          </a:p>
          <a:p>
            <a:pPr lvl="2"/>
            <a:r>
              <a:rPr lang="bg-BG" altLang="bg-BG" smtClean="0"/>
              <a:t>Third level</a:t>
            </a:r>
          </a:p>
          <a:p>
            <a:pPr lvl="3"/>
            <a:r>
              <a:rPr lang="bg-BG" altLang="bg-BG" smtClean="0"/>
              <a:t>Fourth level</a:t>
            </a:r>
          </a:p>
          <a:p>
            <a:pPr lvl="4"/>
            <a:r>
              <a:rPr lang="bg-BG" altLang="bg-BG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buFontTx/>
              <a:buNone/>
              <a:defRPr sz="1400"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FontTx/>
              <a:buNone/>
              <a:defRPr sz="1400"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FontTx/>
              <a:buNone/>
              <a:defRPr sz="1400"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D364D20-5510-45D1-9EE8-03E59724BF1B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2" r:id="rId9"/>
    <p:sldLayoutId id="2147484453" r:id="rId10"/>
    <p:sldLayoutId id="2147484454" r:id="rId11"/>
    <p:sldLayoutId id="214748445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smtClean="0"/>
              <a:t>Click to edit Master text styles</a:t>
            </a:r>
          </a:p>
          <a:p>
            <a:pPr lvl="1"/>
            <a:r>
              <a:rPr lang="bg-BG" altLang="bg-BG" smtClean="0"/>
              <a:t>Second level</a:t>
            </a:r>
          </a:p>
          <a:p>
            <a:pPr lvl="2"/>
            <a:r>
              <a:rPr lang="bg-BG" altLang="bg-BG" smtClean="0"/>
              <a:t>Third level</a:t>
            </a:r>
          </a:p>
          <a:p>
            <a:pPr lvl="3"/>
            <a:r>
              <a:rPr lang="bg-BG" altLang="bg-BG" smtClean="0"/>
              <a:t>Fourth level</a:t>
            </a:r>
          </a:p>
          <a:p>
            <a:pPr lvl="4"/>
            <a:r>
              <a:rPr lang="bg-BG" altLang="bg-BG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buFontTx/>
              <a:buNone/>
              <a:defRPr sz="1400"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FontTx/>
              <a:buNone/>
              <a:defRPr sz="1400"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FontTx/>
              <a:buNone/>
              <a:defRPr sz="1400"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9D72094-7DA3-44CD-87C9-BDD3578E9F23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8" r:id="rId1"/>
    <p:sldLayoutId id="2147484469" r:id="rId2"/>
    <p:sldLayoutId id="2147484470" r:id="rId3"/>
    <p:sldLayoutId id="2147484471" r:id="rId4"/>
    <p:sldLayoutId id="2147484472" r:id="rId5"/>
    <p:sldLayoutId id="2147484473" r:id="rId6"/>
    <p:sldLayoutId id="2147484474" r:id="rId7"/>
    <p:sldLayoutId id="2147484475" r:id="rId8"/>
    <p:sldLayoutId id="2147484476" r:id="rId9"/>
    <p:sldLayoutId id="2147484477" r:id="rId10"/>
    <p:sldLayoutId id="2147484478" r:id="rId11"/>
    <p:sldLayoutId id="214748447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9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eg"/><Relationship Id="rId4" Type="http://schemas.openxmlformats.org/officeDocument/2006/relationships/hyperlink" Target="http://www.gla.ac.uk/ibls/US/cal/anatomy/paranasal/respiratoryepithelium.html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95.xml"/><Relationship Id="rId1" Type="http://schemas.openxmlformats.org/officeDocument/2006/relationships/themeOverride" Target="../theme/themeOverride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95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6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PDFs/NA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00113" y="2420938"/>
            <a:ext cx="7524750" cy="120808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</a:t>
            </a:r>
            <a:r>
              <a:rPr lang="bg-BG" sz="4000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НЕВМОНИИ</a:t>
            </a:r>
            <a:endParaRPr lang="en-US" sz="4000" dirty="0" smtClean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31526" y="404664"/>
            <a:ext cx="6768157" cy="534987"/>
          </a:xfrm>
        </p:spPr>
        <p:txBody>
          <a:bodyPr lIns="92075" tIns="46038" rIns="92075" bIns="46038">
            <a:normAutofit fontScale="90000"/>
          </a:bodyPr>
          <a:lstStyle/>
          <a:p>
            <a:pPr algn="ctr" defTabSz="762000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bg-BG" sz="2400" b="0" dirty="0" smtClean="0">
                <a:solidFill>
                  <a:schemeClr val="tx1"/>
                </a:solidFill>
              </a:rPr>
              <a:t>Честота на ППО - разпределена по месеци</a:t>
            </a:r>
            <a:endParaRPr lang="es-ES" sz="2400" b="0" dirty="0" smtClean="0">
              <a:solidFill>
                <a:schemeClr val="tx1"/>
              </a:solidFill>
            </a:endParaRPr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755650" y="19812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algn="l" defTabSz="762000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defTabSz="76200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defTabSz="7620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defTabSz="7620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defTabSz="7620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7620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7620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7620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7620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bg-BG" sz="2400">
                <a:latin typeface="Times New Roman" pitchFamily="18" charset="0"/>
                <a:cs typeface="Arial" pitchFamily="34" charset="0"/>
              </a:rPr>
              <a:t>%</a:t>
            </a:r>
          </a:p>
        </p:txBody>
      </p:sp>
      <p:pic>
        <p:nvPicPr>
          <p:cNvPr id="14340" name="Picture 4"/>
          <p:cNvPicPr>
            <a:picLocks noChangeArrowheads="1"/>
          </p:cNvPicPr>
          <p:nvPr/>
        </p:nvPicPr>
        <p:blipFill>
          <a:blip r:embed="rId3" cstate="print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1052513"/>
            <a:ext cx="8459787" cy="547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4289425" y="1789113"/>
            <a:ext cx="952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bg-BG" sz="1800" b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n=1511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988840"/>
            <a:ext cx="6913562" cy="3528863"/>
          </a:xfrm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bg-BG" sz="2400" dirty="0" err="1" smtClean="0"/>
              <a:t>Демографски</a:t>
            </a:r>
            <a:r>
              <a:rPr lang="en-US" altLang="bg-BG" sz="2400" dirty="0" smtClean="0"/>
              <a:t> </a:t>
            </a:r>
          </a:p>
          <a:p>
            <a:pPr lvl="1" eaLnBrk="1" hangingPunct="1"/>
            <a:r>
              <a:rPr lang="en-US" altLang="bg-BG" dirty="0" err="1" smtClean="0"/>
              <a:t>възрастни</a:t>
            </a:r>
            <a:r>
              <a:rPr lang="en-US" altLang="bg-BG" dirty="0" smtClean="0"/>
              <a:t> </a:t>
            </a:r>
            <a:r>
              <a:rPr lang="en-US" altLang="bg-BG" dirty="0" smtClean="0">
                <a:sym typeface="Symbol" pitchFamily="18" charset="2"/>
              </a:rPr>
              <a:t></a:t>
            </a:r>
            <a:endParaRPr lang="en-US" altLang="bg-BG" dirty="0" smtClean="0"/>
          </a:p>
          <a:p>
            <a:pPr lvl="1" eaLnBrk="1" hangingPunct="1"/>
            <a:r>
              <a:rPr lang="en-US" altLang="bg-BG" dirty="0" err="1" smtClean="0"/>
              <a:t>имунокомпрометирани</a:t>
            </a:r>
            <a:r>
              <a:rPr lang="en-US" altLang="bg-BG" dirty="0" smtClean="0"/>
              <a:t> </a:t>
            </a:r>
            <a:r>
              <a:rPr lang="en-US" altLang="bg-BG" dirty="0" smtClean="0">
                <a:sym typeface="Symbol" pitchFamily="18" charset="2"/>
              </a:rPr>
              <a:t></a:t>
            </a:r>
            <a:r>
              <a:rPr lang="en-US" altLang="bg-BG" dirty="0" smtClean="0"/>
              <a:t> </a:t>
            </a:r>
          </a:p>
          <a:p>
            <a:pPr lvl="1" eaLnBrk="1" hangingPunct="1"/>
            <a:r>
              <a:rPr lang="en-US" altLang="bg-BG" dirty="0" smtClean="0"/>
              <a:t>HIV</a:t>
            </a:r>
          </a:p>
          <a:p>
            <a:pPr lvl="1" eaLnBrk="1" hangingPunct="1"/>
            <a:r>
              <a:rPr lang="en-US" altLang="bg-BG" dirty="0" err="1" smtClean="0"/>
              <a:t>бедност</a:t>
            </a:r>
            <a:endParaRPr lang="en-US" altLang="bg-BG" dirty="0" smtClean="0"/>
          </a:p>
          <a:p>
            <a:pPr eaLnBrk="1" hangingPunct="1"/>
            <a:r>
              <a:rPr lang="bg-BG" altLang="bg-BG" sz="2400" dirty="0" smtClean="0"/>
              <a:t>Н</a:t>
            </a:r>
            <a:r>
              <a:rPr lang="en-US" altLang="bg-BG" sz="2400" dirty="0" err="1" smtClean="0"/>
              <a:t>ови</a:t>
            </a:r>
            <a:r>
              <a:rPr lang="en-US" altLang="bg-BG" sz="2400" dirty="0" smtClean="0"/>
              <a:t> и </a:t>
            </a:r>
            <a:r>
              <a:rPr lang="en-US" altLang="bg-BG" sz="2400" dirty="0" err="1" smtClean="0"/>
              <a:t>резистентни</a:t>
            </a:r>
            <a:r>
              <a:rPr lang="en-US" altLang="bg-BG" sz="2400" dirty="0" smtClean="0"/>
              <a:t> </a:t>
            </a:r>
            <a:r>
              <a:rPr lang="en-US" altLang="bg-BG" sz="2400" dirty="0" err="1" smtClean="0"/>
              <a:t>патогени</a:t>
            </a:r>
            <a:endParaRPr lang="en-US" altLang="bg-BG" sz="2400" dirty="0" smtClean="0"/>
          </a:p>
          <a:p>
            <a:pPr eaLnBrk="1" hangingPunct="1"/>
            <a:r>
              <a:rPr lang="en-US" altLang="bg-BG" sz="2400" dirty="0" err="1" smtClean="0"/>
              <a:t>икономически</a:t>
            </a:r>
            <a:r>
              <a:rPr lang="en-US" altLang="bg-BG" sz="2400" dirty="0" smtClean="0"/>
              <a:t> </a:t>
            </a:r>
          </a:p>
          <a:p>
            <a:pPr eaLnBrk="1" hangingPunct="1"/>
            <a:r>
              <a:rPr lang="en-US" altLang="bg-BG" sz="2400" dirty="0" err="1" smtClean="0"/>
              <a:t>емпирична</a:t>
            </a:r>
            <a:r>
              <a:rPr lang="en-US" altLang="bg-BG" sz="2400" dirty="0" smtClean="0"/>
              <a:t> </a:t>
            </a:r>
            <a:r>
              <a:rPr lang="en-US" altLang="bg-BG" sz="2400" dirty="0" err="1" smtClean="0"/>
              <a:t>терапия</a:t>
            </a:r>
            <a:endParaRPr lang="en-US" altLang="bg-BG" sz="2400" dirty="0" smtClean="0"/>
          </a:p>
          <a:p>
            <a:pPr eaLnBrk="1" hangingPunct="1">
              <a:buFont typeface="Wingdings" pitchFamily="2" charset="2"/>
              <a:buNone/>
            </a:pPr>
            <a:endParaRPr lang="en-US" altLang="bg-BG" sz="2400" dirty="0" smtClean="0"/>
          </a:p>
        </p:txBody>
      </p:sp>
      <p:sp>
        <p:nvSpPr>
          <p:cNvPr id="5" name="Flowchart: Multidocument 4"/>
          <p:cNvSpPr/>
          <p:nvPr/>
        </p:nvSpPr>
        <p:spPr>
          <a:xfrm>
            <a:off x="827088" y="431800"/>
            <a:ext cx="7489825" cy="1223963"/>
          </a:xfrm>
          <a:prstGeom prst="flowChartMultidocumen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bg-BG" dirty="0" smtClean="0">
                <a:solidFill>
                  <a:srgbClr val="333399"/>
                </a:solidFill>
              </a:rPr>
              <a:t>Епидемиология - фактори</a:t>
            </a:r>
            <a:endParaRPr lang="bg-BG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800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1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1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1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1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1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1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1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1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1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1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1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1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03238" y="476673"/>
          <a:ext cx="8183562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3795" name="Group 4"/>
          <p:cNvGrpSpPr>
            <a:grpSpLocks/>
          </p:cNvGrpSpPr>
          <p:nvPr/>
        </p:nvGrpSpPr>
        <p:grpSpPr bwMode="auto">
          <a:xfrm>
            <a:off x="4006850" y="4148138"/>
            <a:ext cx="3887788" cy="720725"/>
            <a:chOff x="3777694" y="421031"/>
            <a:chExt cx="2722086" cy="991336"/>
          </a:xfrm>
        </p:grpSpPr>
        <p:sp>
          <p:nvSpPr>
            <p:cNvPr id="6" name="Rounded Rectangle 5"/>
            <p:cNvSpPr/>
            <p:nvPr/>
          </p:nvSpPr>
          <p:spPr>
            <a:xfrm>
              <a:off x="3777694" y="421031"/>
              <a:ext cx="2722086" cy="991336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3826600" y="469069"/>
              <a:ext cx="2624273" cy="895259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95250" tIns="95250" rIns="95250" bIns="95250" spcCol="1270" anchor="ctr"/>
            <a:lstStyle/>
            <a:p>
              <a:pPr>
                <a:defRPr/>
              </a:pPr>
              <a:r>
                <a:rPr lang="en-US" sz="1800" i="1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Legionella spp. - </a:t>
              </a:r>
              <a:r>
                <a:rPr lang="bg-BG" sz="1800" i="1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1-13%</a:t>
              </a:r>
            </a:p>
          </p:txBody>
        </p:sp>
      </p:grpSp>
      <p:grpSp>
        <p:nvGrpSpPr>
          <p:cNvPr id="33796" name="Group 12"/>
          <p:cNvGrpSpPr>
            <a:grpSpLocks/>
          </p:cNvGrpSpPr>
          <p:nvPr/>
        </p:nvGrpSpPr>
        <p:grpSpPr bwMode="auto">
          <a:xfrm>
            <a:off x="827088" y="1196975"/>
            <a:ext cx="3025775" cy="671513"/>
            <a:chOff x="2282755" y="490700"/>
            <a:chExt cx="2952820" cy="671494"/>
          </a:xfrm>
        </p:grpSpPr>
        <p:sp>
          <p:nvSpPr>
            <p:cNvPr id="14" name="Rounded Rectangle 13"/>
            <p:cNvSpPr/>
            <p:nvPr/>
          </p:nvSpPr>
          <p:spPr>
            <a:xfrm>
              <a:off x="2513589" y="666908"/>
              <a:ext cx="2721986" cy="495286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2282755" y="490700"/>
              <a:ext cx="2928032" cy="64768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45720" rIns="45720" spcCol="1270" anchor="ctr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bg-BG" sz="18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bg-BG" sz="18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Вирусни – 36%</a:t>
              </a:r>
              <a:endParaRPr lang="en-US" sz="18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462088" y="5516563"/>
            <a:ext cx="5054600" cy="59055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1800" i="1" dirty="0">
                <a:solidFill>
                  <a:srgbClr val="000066"/>
                </a:solidFill>
              </a:rPr>
              <a:t>Gram </a:t>
            </a:r>
            <a:r>
              <a:rPr lang="en-US" sz="1800" i="1" dirty="0" err="1">
                <a:solidFill>
                  <a:srgbClr val="000066"/>
                </a:solidFill>
              </a:rPr>
              <a:t>отр</a:t>
            </a:r>
            <a:r>
              <a:rPr lang="en-US" sz="1800" dirty="0">
                <a:solidFill>
                  <a:srgbClr val="000066"/>
                </a:solidFill>
              </a:rPr>
              <a:t>. - </a:t>
            </a:r>
            <a:r>
              <a:rPr lang="bg-BG" sz="1800" dirty="0">
                <a:solidFill>
                  <a:srgbClr val="000066"/>
                </a:solidFill>
              </a:rPr>
              <a:t>няма данни</a:t>
            </a:r>
            <a:endParaRPr lang="en-US" sz="1800" dirty="0">
              <a:solidFill>
                <a:srgbClr val="000066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0"/>
            <a:ext cx="9144000" cy="40481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en-US" sz="2000" dirty="0" err="1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Етиология</a:t>
            </a:r>
            <a:r>
              <a:rPr lang="bg-BG" sz="200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00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bg-BG" sz="200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амбулаторни данни</a:t>
            </a:r>
            <a:r>
              <a:rPr lang="en-US" sz="200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848292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39552" y="883907"/>
          <a:ext cx="8183562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4819" name="Group 4"/>
          <p:cNvGrpSpPr>
            <a:grpSpLocks/>
          </p:cNvGrpSpPr>
          <p:nvPr/>
        </p:nvGrpSpPr>
        <p:grpSpPr bwMode="auto">
          <a:xfrm>
            <a:off x="4287838" y="3421063"/>
            <a:ext cx="3819525" cy="1044575"/>
            <a:chOff x="3826087" y="469424"/>
            <a:chExt cx="2722086" cy="1438610"/>
          </a:xfrm>
        </p:grpSpPr>
        <p:sp>
          <p:nvSpPr>
            <p:cNvPr id="6" name="Rounded Rectangle 5"/>
            <p:cNvSpPr/>
            <p:nvPr/>
          </p:nvSpPr>
          <p:spPr>
            <a:xfrm>
              <a:off x="3826087" y="917622"/>
              <a:ext cx="2722086" cy="990412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3826087" y="469424"/>
              <a:ext cx="2624788" cy="89421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95250" tIns="95250" rIns="95250" bIns="95250" spcCol="1270" anchor="ctr"/>
            <a:lstStyle/>
            <a:p>
              <a:pPr>
                <a:defRPr/>
              </a:pPr>
              <a:endParaRPr lang="bg-BG" sz="18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Ten-Roman;TimesTen-Italic"/>
              </a:endParaRPr>
            </a:p>
            <a:p>
              <a:pPr>
                <a:defRPr/>
              </a:pPr>
              <a:endParaRPr lang="bg-BG" sz="18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Ten-Roman;TimesTen-Italic"/>
              </a:endParaRPr>
            </a:p>
            <a:p>
              <a:pPr>
                <a:defRPr/>
              </a:pPr>
              <a:endParaRPr lang="bg-BG" sz="18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Ten-Roman;TimesTen-Italic"/>
              </a:endParaRPr>
            </a:p>
            <a:p>
              <a:pPr>
                <a:defRPr/>
              </a:pPr>
              <a:r>
                <a:rPr lang="en-US" sz="1800" i="1" dirty="0">
                  <a:solidFill>
                    <a:srgbClr val="3333CC"/>
                  </a:solidFill>
                  <a:latin typeface="TimesTen-Roman;TimesTen-Italic"/>
                </a:rPr>
                <a:t>M. </a:t>
              </a:r>
              <a:r>
                <a:rPr lang="en-US" sz="1800" i="1" dirty="0" err="1">
                  <a:solidFill>
                    <a:srgbClr val="3333CC"/>
                  </a:solidFill>
                  <a:latin typeface="TimesTen-Roman;TimesTen-Italic"/>
                </a:rPr>
                <a:t>pneumonia</a:t>
              </a:r>
              <a:r>
                <a:rPr lang="en-US" sz="1800" dirty="0" err="1">
                  <a:solidFill>
                    <a:srgbClr val="3333CC"/>
                  </a:solidFill>
                </a:rPr>
                <a:t>e</a:t>
              </a:r>
              <a:r>
                <a:rPr lang="en-US" sz="1800" dirty="0">
                  <a:solidFill>
                    <a:srgbClr val="3333CC"/>
                  </a:solidFill>
                </a:rPr>
                <a:t> - 10%</a:t>
              </a:r>
              <a:endParaRPr lang="bg-BG" sz="1800" i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84213" y="5516563"/>
            <a:ext cx="6840537" cy="59055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>
            <a:no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1800" dirty="0"/>
              <a:t/>
            </a:r>
            <a:br>
              <a:rPr lang="en-US" sz="1800" dirty="0"/>
            </a:br>
            <a:r>
              <a:rPr lang="bg-BG" sz="1800" dirty="0">
                <a:solidFill>
                  <a:srgbClr val="3333CC"/>
                </a:solidFill>
              </a:rPr>
              <a:t>П</a:t>
            </a:r>
            <a:r>
              <a:rPr lang="en-US" sz="1800" dirty="0" err="1">
                <a:solidFill>
                  <a:srgbClr val="3333CC"/>
                </a:solidFill>
              </a:rPr>
              <a:t>невмококова</a:t>
            </a:r>
            <a:r>
              <a:rPr lang="en-US" sz="1800" dirty="0">
                <a:solidFill>
                  <a:srgbClr val="3333CC"/>
                </a:solidFill>
              </a:rPr>
              <a:t> </a:t>
            </a:r>
            <a:r>
              <a:rPr lang="en-US" sz="1800" dirty="0" err="1">
                <a:solidFill>
                  <a:srgbClr val="3333CC"/>
                </a:solidFill>
              </a:rPr>
              <a:t>инфекция</a:t>
            </a:r>
            <a:r>
              <a:rPr lang="en-US" sz="1800" dirty="0">
                <a:solidFill>
                  <a:srgbClr val="3333CC"/>
                </a:solidFill>
              </a:rPr>
              <a:t> - </a:t>
            </a:r>
            <a:r>
              <a:rPr lang="en-US" sz="1800" dirty="0" err="1">
                <a:solidFill>
                  <a:srgbClr val="3333CC"/>
                </a:solidFill>
              </a:rPr>
              <a:t>често</a:t>
            </a:r>
            <a:r>
              <a:rPr lang="en-US" sz="1800" dirty="0">
                <a:solidFill>
                  <a:srgbClr val="3333CC"/>
                </a:solidFill>
              </a:rPr>
              <a:t> </a:t>
            </a:r>
            <a:r>
              <a:rPr lang="en-US" sz="1800" dirty="0" err="1">
                <a:solidFill>
                  <a:srgbClr val="3333CC"/>
                </a:solidFill>
              </a:rPr>
              <a:t>недиагностицирана</a:t>
            </a:r>
            <a:endParaRPr lang="en-US" sz="1800" dirty="0">
              <a:solidFill>
                <a:srgbClr val="3333CC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258888" y="287338"/>
            <a:ext cx="7016750" cy="566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en-US" sz="2800" dirty="0" err="1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Етиология</a:t>
            </a:r>
            <a:r>
              <a:rPr lang="bg-BG" sz="300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300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3000" dirty="0" err="1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болнични</a:t>
            </a:r>
            <a:r>
              <a:rPr lang="bg-BG" sz="300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данни</a:t>
            </a:r>
            <a:r>
              <a:rPr lang="en-US" sz="300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91673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>
              <a:defRPr/>
            </a:pP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1341438"/>
            <a:ext cx="8183562" cy="4187825"/>
          </a:xfrm>
        </p:spPr>
        <p:txBody>
          <a:bodyPr/>
          <a:lstStyle/>
          <a:p>
            <a:pPr>
              <a:defRPr/>
            </a:pPr>
            <a:r>
              <a:rPr lang="bg-BG" dirty="0" smtClean="0"/>
              <a:t>Аспирация – типична за анаероби и </a:t>
            </a:r>
            <a:r>
              <a:rPr lang="en-US" dirty="0" smtClean="0"/>
              <a:t> </a:t>
            </a:r>
            <a:r>
              <a:rPr lang="en-US" i="1" dirty="0" smtClean="0"/>
              <a:t>Gram-</a:t>
            </a:r>
            <a:r>
              <a:rPr lang="bg-BG" dirty="0" smtClean="0"/>
              <a:t>отрицателни микроорганизми</a:t>
            </a:r>
            <a:endParaRPr lang="en-US" dirty="0" smtClean="0"/>
          </a:p>
          <a:p>
            <a:pPr>
              <a:defRPr/>
            </a:pPr>
            <a:r>
              <a:rPr lang="bg-BG" dirty="0" smtClean="0"/>
              <a:t>Алкохолизъм и диабет </a:t>
            </a:r>
            <a:r>
              <a:rPr lang="en-US" dirty="0" smtClean="0"/>
              <a:t>– </a:t>
            </a:r>
            <a:r>
              <a:rPr lang="bg-BG" dirty="0" smtClean="0"/>
              <a:t>бактериемична пневмококова пневмония</a:t>
            </a:r>
            <a:r>
              <a:rPr lang="en-US" dirty="0" smtClean="0"/>
              <a:t>. </a:t>
            </a:r>
          </a:p>
          <a:p>
            <a:pPr marL="0" indent="0">
              <a:buFont typeface="Wingdings 2" pitchFamily="18" charset="2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bg-BG" dirty="0" smtClean="0"/>
              <a:t>Анаероби и смесени инфекции са по-чести при алкохолици</a:t>
            </a:r>
            <a:endParaRPr lang="en-US" dirty="0" smtClean="0"/>
          </a:p>
        </p:txBody>
      </p:sp>
      <p:sp>
        <p:nvSpPr>
          <p:cNvPr id="4" name="Oval 3"/>
          <p:cNvSpPr/>
          <p:nvPr/>
        </p:nvSpPr>
        <p:spPr>
          <a:xfrm>
            <a:off x="971601" y="533400"/>
            <a:ext cx="7056388" cy="807368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ts val="250"/>
              </a:spcBef>
              <a:buClr>
                <a:srgbClr val="F07F09"/>
              </a:buClr>
              <a:buSzPct val="80000"/>
              <a:defRPr/>
            </a:pPr>
            <a:r>
              <a:rPr lang="bg-BG" sz="2800" dirty="0" smtClean="0">
                <a:solidFill>
                  <a:prstClr val="black"/>
                </a:solidFill>
              </a:rPr>
              <a:t>Рискови фактори за ППО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Content Placeholder 2"/>
          <p:cNvSpPr>
            <a:spLocks noGrp="1"/>
          </p:cNvSpPr>
          <p:nvPr>
            <p:ph idx="1"/>
          </p:nvPr>
        </p:nvSpPr>
        <p:spPr>
          <a:xfrm>
            <a:off x="467544" y="2276872"/>
            <a:ext cx="8183562" cy="3456483"/>
          </a:xfrm>
        </p:spPr>
        <p:txBody>
          <a:bodyPr/>
          <a:lstStyle/>
          <a:p>
            <a:pPr>
              <a:buClr>
                <a:srgbClr val="F07F09"/>
              </a:buClr>
            </a:pPr>
            <a:r>
              <a:rPr lang="bg-BG" altLang="bg-BG" sz="2400" dirty="0" smtClean="0">
                <a:solidFill>
                  <a:srgbClr val="000000"/>
                </a:solidFill>
              </a:rPr>
              <a:t>Орални стероиди</a:t>
            </a:r>
            <a:r>
              <a:rPr lang="en-US" altLang="bg-BG" sz="2400" dirty="0" smtClean="0">
                <a:solidFill>
                  <a:srgbClr val="000000"/>
                </a:solidFill>
              </a:rPr>
              <a:t>/</a:t>
            </a:r>
            <a:r>
              <a:rPr lang="bg-BG" altLang="bg-BG" sz="2400" dirty="0" smtClean="0">
                <a:solidFill>
                  <a:srgbClr val="000000"/>
                </a:solidFill>
              </a:rPr>
              <a:t>имуносупресия</a:t>
            </a:r>
            <a:r>
              <a:rPr lang="en-US" altLang="bg-BG" sz="2400" dirty="0" smtClean="0">
                <a:solidFill>
                  <a:srgbClr val="000000"/>
                </a:solidFill>
              </a:rPr>
              <a:t> – </a:t>
            </a:r>
            <a:r>
              <a:rPr lang="en-US" altLang="bg-BG" sz="2400" i="1" dirty="0" smtClean="0">
                <a:solidFill>
                  <a:srgbClr val="000000"/>
                </a:solidFill>
              </a:rPr>
              <a:t>Legionella</a:t>
            </a:r>
            <a:endParaRPr lang="bg-BG" altLang="bg-BG" sz="2400" i="1" dirty="0" smtClean="0">
              <a:solidFill>
                <a:srgbClr val="000000"/>
              </a:solidFill>
            </a:endParaRPr>
          </a:p>
          <a:p>
            <a:pPr>
              <a:buClr>
                <a:srgbClr val="F07F09"/>
              </a:buClr>
            </a:pPr>
            <a:endParaRPr lang="bg-BG" altLang="bg-BG" sz="2400" i="1" dirty="0">
              <a:solidFill>
                <a:srgbClr val="000000"/>
              </a:solidFill>
            </a:endParaRPr>
          </a:p>
          <a:p>
            <a:pPr>
              <a:buClr>
                <a:srgbClr val="F07F09"/>
              </a:buClr>
            </a:pPr>
            <a:r>
              <a:rPr lang="bg-BG" altLang="bg-BG" sz="2400" dirty="0" smtClean="0">
                <a:solidFill>
                  <a:srgbClr val="000000"/>
                </a:solidFill>
              </a:rPr>
              <a:t>ХОББ -</a:t>
            </a:r>
            <a:r>
              <a:rPr lang="en-US" altLang="bg-BG" sz="2400" dirty="0" smtClean="0">
                <a:solidFill>
                  <a:srgbClr val="000000"/>
                </a:solidFill>
              </a:rPr>
              <a:t> </a:t>
            </a:r>
            <a:r>
              <a:rPr lang="en-US" altLang="bg-BG" sz="2400" i="1" dirty="0" err="1" smtClean="0">
                <a:solidFill>
                  <a:srgbClr val="000000"/>
                </a:solidFill>
              </a:rPr>
              <a:t>Haemophilus</a:t>
            </a:r>
            <a:r>
              <a:rPr lang="en-US" altLang="bg-BG" sz="2400" i="1" dirty="0" smtClean="0">
                <a:solidFill>
                  <a:srgbClr val="000000"/>
                </a:solidFill>
              </a:rPr>
              <a:t> </a:t>
            </a:r>
            <a:r>
              <a:rPr lang="en-US" altLang="bg-BG" sz="2400" i="1" dirty="0" err="1" smtClean="0">
                <a:solidFill>
                  <a:srgbClr val="000000"/>
                </a:solidFill>
              </a:rPr>
              <a:t>influenzae</a:t>
            </a:r>
            <a:r>
              <a:rPr lang="bg-BG" altLang="bg-BG" sz="2400" i="1" dirty="0">
                <a:solidFill>
                  <a:srgbClr val="000000"/>
                </a:solidFill>
              </a:rPr>
              <a:t>,</a:t>
            </a:r>
            <a:r>
              <a:rPr lang="en-US" altLang="bg-BG" sz="2400" i="1" dirty="0" smtClean="0">
                <a:solidFill>
                  <a:srgbClr val="000000"/>
                </a:solidFill>
              </a:rPr>
              <a:t> Moraxella </a:t>
            </a:r>
            <a:r>
              <a:rPr lang="en-US" altLang="bg-BG" sz="2400" i="1" dirty="0" err="1" smtClean="0">
                <a:solidFill>
                  <a:srgbClr val="000000"/>
                </a:solidFill>
              </a:rPr>
              <a:t>catarrhalis</a:t>
            </a:r>
            <a:r>
              <a:rPr lang="en-US" altLang="bg-BG" sz="2400" i="1" dirty="0" smtClean="0">
                <a:solidFill>
                  <a:srgbClr val="000000"/>
                </a:solidFill>
              </a:rPr>
              <a:t> </a:t>
            </a:r>
            <a:endParaRPr lang="en-US" altLang="bg-BG" sz="2400" dirty="0" smtClean="0">
              <a:solidFill>
                <a:srgbClr val="000000"/>
              </a:solidFill>
            </a:endParaRPr>
          </a:p>
          <a:p>
            <a:pPr>
              <a:buClr>
                <a:srgbClr val="F07F09"/>
              </a:buClr>
            </a:pPr>
            <a:endParaRPr lang="en-US" altLang="bg-BG" sz="2400" dirty="0" smtClean="0">
              <a:solidFill>
                <a:srgbClr val="000000"/>
              </a:solidFill>
            </a:endParaRPr>
          </a:p>
          <a:p>
            <a:pPr>
              <a:buClr>
                <a:srgbClr val="F07F09"/>
              </a:buClr>
            </a:pPr>
            <a:r>
              <a:rPr lang="bg-BG" altLang="bg-BG" sz="2400" dirty="0" smtClean="0">
                <a:solidFill>
                  <a:srgbClr val="000000"/>
                </a:solidFill>
              </a:rPr>
              <a:t>В хосписи – аспирация Грам отр., анаероби,</a:t>
            </a:r>
            <a:r>
              <a:rPr lang="en-US" altLang="bg-BG" sz="2400" dirty="0" smtClean="0">
                <a:solidFill>
                  <a:srgbClr val="000000"/>
                </a:solidFill>
              </a:rPr>
              <a:t> </a:t>
            </a:r>
            <a:r>
              <a:rPr lang="en-US" altLang="bg-BG" sz="2400" i="1" dirty="0" err="1" smtClean="0">
                <a:solidFill>
                  <a:srgbClr val="000000"/>
                </a:solidFill>
              </a:rPr>
              <a:t>Haemophilus</a:t>
            </a:r>
            <a:r>
              <a:rPr lang="en-US" altLang="bg-BG" sz="2400" i="1" dirty="0" smtClean="0">
                <a:solidFill>
                  <a:srgbClr val="000000"/>
                </a:solidFill>
              </a:rPr>
              <a:t> </a:t>
            </a:r>
            <a:r>
              <a:rPr lang="en-US" altLang="bg-BG" sz="2400" i="1" dirty="0" err="1" smtClean="0">
                <a:solidFill>
                  <a:srgbClr val="000000"/>
                </a:solidFill>
              </a:rPr>
              <a:t>influenzae</a:t>
            </a:r>
            <a:r>
              <a:rPr lang="bg-BG" altLang="bg-BG" sz="2400" i="1" dirty="0" smtClean="0">
                <a:solidFill>
                  <a:srgbClr val="000000"/>
                </a:solidFill>
              </a:rPr>
              <a:t> -</a:t>
            </a:r>
            <a:r>
              <a:rPr lang="bg-BG" altLang="bg-BG" sz="2400" dirty="0" smtClean="0">
                <a:solidFill>
                  <a:srgbClr val="000000"/>
                </a:solidFill>
              </a:rPr>
              <a:t>най-чест.</a:t>
            </a:r>
            <a:r>
              <a:rPr lang="en-US" altLang="bg-BG" sz="2400" dirty="0" smtClean="0">
                <a:solidFill>
                  <a:srgbClr val="000000"/>
                </a:solidFill>
              </a:rPr>
              <a:t> </a:t>
            </a:r>
          </a:p>
          <a:p>
            <a:pPr>
              <a:buClr>
                <a:srgbClr val="F07F09"/>
              </a:buClr>
            </a:pPr>
            <a:endParaRPr lang="bg-BG" altLang="bg-BG" sz="2400" dirty="0" smtClean="0">
              <a:solidFill>
                <a:srgbClr val="000000"/>
              </a:solidFill>
            </a:endParaRPr>
          </a:p>
          <a:p>
            <a:endParaRPr lang="bg-BG" altLang="bg-BG" sz="2400" dirty="0" smtClean="0"/>
          </a:p>
        </p:txBody>
      </p:sp>
      <p:sp>
        <p:nvSpPr>
          <p:cNvPr id="4" name="Oval 3"/>
          <p:cNvSpPr/>
          <p:nvPr/>
        </p:nvSpPr>
        <p:spPr>
          <a:xfrm>
            <a:off x="836214" y="620688"/>
            <a:ext cx="7056388" cy="807368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ts val="250"/>
              </a:spcBef>
              <a:buClr>
                <a:srgbClr val="F07F09"/>
              </a:buClr>
              <a:buSzPct val="80000"/>
              <a:defRPr/>
            </a:pPr>
            <a:r>
              <a:rPr lang="bg-BG" sz="2800" dirty="0" smtClean="0">
                <a:solidFill>
                  <a:prstClr val="black"/>
                </a:solidFill>
              </a:rPr>
              <a:t>Рискови фактори за ППО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able Placeholder 2"/>
          <p:cNvSpPr>
            <a:spLocks noGrp="1" noTextEdit="1"/>
          </p:cNvSpPr>
          <p:nvPr>
            <p:ph type="tbl" idx="1"/>
          </p:nvPr>
        </p:nvSpPr>
        <p:spPr/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96975"/>
            <a:ext cx="796131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630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3" descr="C:\Users\Pavlina\Desktop\resn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80988"/>
            <a:ext cx="6248400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http://www.gla.ac.uk/ibls/US/cal/anatomy/paranasal/imageM6U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188913"/>
            <a:ext cx="8270875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548680"/>
            <a:ext cx="8183562" cy="10525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bg-BG" altLang="bg-BG" sz="2800" dirty="0" smtClean="0">
                <a:solidFill>
                  <a:schemeClr val="tx1"/>
                </a:solidFill>
                <a:effectLst/>
              </a:rPr>
              <a:t>ПАТОГЕНЕЗА</a:t>
            </a:r>
            <a:br>
              <a:rPr lang="bg-BG" altLang="bg-BG" sz="2800" dirty="0" smtClean="0">
                <a:solidFill>
                  <a:schemeClr val="tx1"/>
                </a:solidFill>
                <a:effectLst/>
              </a:rPr>
            </a:br>
            <a:r>
              <a:rPr lang="en-US" altLang="bg-BG" sz="2800" dirty="0" err="1" smtClean="0">
                <a:solidFill>
                  <a:schemeClr val="tx1"/>
                </a:solidFill>
                <a:effectLst/>
              </a:rPr>
              <a:t>Защитни</a:t>
            </a:r>
            <a:r>
              <a:rPr lang="en-US" altLang="bg-BG" sz="280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altLang="bg-BG" sz="2800" dirty="0" err="1" smtClean="0">
                <a:solidFill>
                  <a:schemeClr val="tx1"/>
                </a:solidFill>
                <a:effectLst/>
              </a:rPr>
              <a:t>механизми</a:t>
            </a:r>
            <a:endParaRPr lang="en-US" altLang="bg-BG" sz="2800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916832"/>
            <a:ext cx="8183562" cy="3960440"/>
          </a:xfrm>
        </p:spPr>
        <p:txBody>
          <a:bodyPr>
            <a:normAutofit/>
          </a:bodyPr>
          <a:lstStyle/>
          <a:p>
            <a:pPr marL="609600" indent="-60960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bg-BG" dirty="0" smtClean="0"/>
              <a:t>Функции на бронхиалния епител</a:t>
            </a:r>
          </a:p>
          <a:p>
            <a:pPr marL="609600" indent="-609600" eaLnBrk="1" fontAlgn="auto" hangingPunct="1">
              <a:spcAft>
                <a:spcPts val="0"/>
              </a:spcAft>
              <a:buClr>
                <a:srgbClr val="3333CC"/>
              </a:buClr>
              <a:buFont typeface="Wingdings" pitchFamily="2" charset="2"/>
              <a:buAutoNum type="arabicPeriod"/>
              <a:defRPr/>
            </a:pPr>
            <a:r>
              <a:rPr lang="bg-BG" dirty="0" smtClean="0"/>
              <a:t>Мукусна секреция</a:t>
            </a:r>
          </a:p>
          <a:p>
            <a:pPr marL="609600" indent="-609600" eaLnBrk="1" fontAlgn="auto" hangingPunct="1">
              <a:spcAft>
                <a:spcPts val="0"/>
              </a:spcAft>
              <a:buClr>
                <a:srgbClr val="3333CC"/>
              </a:buClr>
              <a:buFont typeface="Wingdings" pitchFamily="2" charset="2"/>
              <a:buAutoNum type="arabicPeriod"/>
              <a:defRPr/>
            </a:pPr>
            <a:r>
              <a:rPr lang="bg-BG" dirty="0" smtClean="0"/>
              <a:t>Цилиарни удари</a:t>
            </a:r>
          </a:p>
          <a:p>
            <a:pPr marL="609600" indent="-609600" eaLnBrk="1" fontAlgn="auto" hangingPunct="1">
              <a:spcAft>
                <a:spcPts val="0"/>
              </a:spcAft>
              <a:buClr>
                <a:srgbClr val="3333CC"/>
              </a:buClr>
              <a:buFont typeface="Wingdings" pitchFamily="2" charset="2"/>
              <a:buAutoNum type="arabicPeriod"/>
              <a:defRPr/>
            </a:pPr>
            <a:r>
              <a:rPr lang="bg-BG" dirty="0" smtClean="0"/>
              <a:t>Левкоцитно взаимодействие</a:t>
            </a:r>
          </a:p>
          <a:p>
            <a:pPr marL="609600" indent="-609600" eaLnBrk="1" fontAlgn="auto" hangingPunct="1">
              <a:spcAft>
                <a:spcPts val="0"/>
              </a:spcAft>
              <a:buClr>
                <a:srgbClr val="3333CC"/>
              </a:buClr>
              <a:buFont typeface="Wingdings" pitchFamily="2" charset="2"/>
              <a:buAutoNum type="arabicPeriod"/>
              <a:defRPr/>
            </a:pPr>
            <a:r>
              <a:rPr lang="bg-BG" dirty="0" smtClean="0"/>
              <a:t>Пермеабилитет (инфилтрация с </a:t>
            </a:r>
            <a:r>
              <a:rPr lang="en-US" dirty="0" smtClean="0"/>
              <a:t>PMN – </a:t>
            </a:r>
            <a:r>
              <a:rPr lang="bg-BG" dirty="0" smtClean="0"/>
              <a:t>нарушаване на пермеабилитета)</a:t>
            </a:r>
          </a:p>
          <a:p>
            <a:pPr marL="609600" indent="-609600" eaLnBrk="1" fontAlgn="auto" hangingPunct="1">
              <a:spcAft>
                <a:spcPts val="0"/>
              </a:spcAft>
              <a:buClr>
                <a:srgbClr val="3333CC"/>
              </a:buClr>
              <a:buFont typeface="Wingdings" pitchFamily="2" charset="2"/>
              <a:buAutoNum type="arabicPeriod"/>
              <a:defRPr/>
            </a:pPr>
            <a:r>
              <a:rPr lang="bg-BG" dirty="0" smtClean="0"/>
              <a:t>Бронхоспазъм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16139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916558" y="2348880"/>
            <a:ext cx="7418387" cy="2232025"/>
          </a:xfrm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>
            <a:normAutofit/>
          </a:bodyPr>
          <a:lstStyle/>
          <a:p>
            <a:pPr marL="457200" indent="-45720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bg-BG" sz="2200" b="1" i="1" dirty="0" smtClean="0"/>
              <a:t>А</a:t>
            </a:r>
            <a:r>
              <a:rPr lang="en-US" sz="2200" b="1" i="1" dirty="0" err="1" smtClean="0"/>
              <a:t>лвеоларни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макрофаги</a:t>
            </a:r>
            <a:r>
              <a:rPr lang="bg-BG" sz="2200" b="1" i="1" dirty="0" smtClean="0"/>
              <a:t> (определяща роля) </a:t>
            </a:r>
            <a:r>
              <a:rPr lang="en-US" sz="2200" b="1" i="1" dirty="0" smtClean="0">
                <a:cs typeface="Arial" pitchFamily="34" charset="0"/>
              </a:rPr>
              <a:t>►</a:t>
            </a:r>
            <a:r>
              <a:rPr lang="bg-BG" sz="2200" b="1" i="1" dirty="0" smtClean="0">
                <a:cs typeface="Arial" pitchFamily="34" charset="0"/>
              </a:rPr>
              <a:t>отделят медиатори на възпалението</a:t>
            </a:r>
          </a:p>
          <a:p>
            <a:pPr marL="457200" indent="-45720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bg-BG" sz="2000" b="1" i="1" dirty="0"/>
              <a:t>Неутрофили – втора фагоцитарна защита (изчистване на увр. епител – чрез апоптоза)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US" sz="2200" b="1" i="1" dirty="0" smtClean="0">
              <a:cs typeface="Arial" pitchFamily="34" charset="0"/>
            </a:endParaRP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2"/>
              </a:buClr>
              <a:buFontTx/>
              <a:buNone/>
              <a:defRPr/>
            </a:pPr>
            <a:endParaRPr lang="en-US" sz="2400" b="1" i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Bevel 1"/>
          <p:cNvSpPr/>
          <p:nvPr/>
        </p:nvSpPr>
        <p:spPr>
          <a:xfrm>
            <a:off x="107504" y="116633"/>
            <a:ext cx="9036496" cy="1080120"/>
          </a:xfrm>
          <a:prstGeom prst="bevel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sz="2000" dirty="0">
                <a:solidFill>
                  <a:schemeClr val="tx1"/>
                </a:solidFill>
              </a:rPr>
              <a:t>ПАТОГЕНЕЗА</a:t>
            </a:r>
            <a:r>
              <a:rPr lang="bg-BG" dirty="0">
                <a:solidFill>
                  <a:schemeClr val="tx1"/>
                </a:solidFill>
              </a:rPr>
              <a:t/>
            </a:r>
            <a:br>
              <a:rPr lang="bg-BG" dirty="0">
                <a:solidFill>
                  <a:schemeClr val="tx1"/>
                </a:solidFill>
              </a:rPr>
            </a:br>
            <a:r>
              <a:rPr lang="en-US" i="1" dirty="0" err="1">
                <a:solidFill>
                  <a:schemeClr val="tx1"/>
                </a:solidFill>
              </a:rPr>
              <a:t>Защитни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механизми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bg-BG" i="1" dirty="0">
                <a:solidFill>
                  <a:schemeClr val="tx1"/>
                </a:solidFill>
              </a:rPr>
              <a:t> - </a:t>
            </a:r>
            <a:r>
              <a:rPr lang="bg-BG" i="1" cap="all" dirty="0">
                <a:solidFill>
                  <a:schemeClr val="tx1"/>
                </a:solidFill>
              </a:rPr>
              <a:t>к</a:t>
            </a:r>
            <a:r>
              <a:rPr lang="en-US" i="1" cap="all" dirty="0" err="1">
                <a:solidFill>
                  <a:schemeClr val="tx1"/>
                </a:solidFill>
              </a:rPr>
              <a:t>летъчни</a:t>
            </a:r>
            <a:endParaRPr lang="bg-BG" cap="al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423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773238"/>
            <a:ext cx="8183562" cy="4187825"/>
          </a:xfrm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bg-BG" dirty="0" smtClean="0">
                <a:solidFill>
                  <a:srgbClr val="000066"/>
                </a:solidFill>
              </a:rPr>
              <a:t>Остра инфекция на белодробния паренхим:</a:t>
            </a:r>
          </a:p>
          <a:p>
            <a:pPr marL="265176" indent="-265176" eaLnBrk="1" fontAlgn="auto" hangingPunct="1">
              <a:spcAft>
                <a:spcPts val="0"/>
              </a:spcAft>
              <a:buClr>
                <a:srgbClr val="FF0000"/>
              </a:buClr>
              <a:buFont typeface="Wingdings 2" pitchFamily="18" charset="2"/>
              <a:buChar char=""/>
              <a:defRPr/>
            </a:pPr>
            <a:r>
              <a:rPr lang="bg-BG" dirty="0" smtClean="0">
                <a:solidFill>
                  <a:srgbClr val="000066"/>
                </a:solidFill>
              </a:rPr>
              <a:t>Поне два от следните </a:t>
            </a:r>
            <a:r>
              <a:rPr lang="bg-BG" b="1" dirty="0" smtClean="0">
                <a:solidFill>
                  <a:srgbClr val="000066"/>
                </a:solidFill>
              </a:rPr>
              <a:t>симптоми</a:t>
            </a:r>
            <a:r>
              <a:rPr lang="bg-BG" dirty="0" smtClean="0">
                <a:solidFill>
                  <a:srgbClr val="000066"/>
                </a:solidFill>
              </a:rPr>
              <a:t>: температура, втрисане, остра кашлица /с или без експекторация/ или хронична кашлица с промяна в цвета на храчките, болки, задух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183562" cy="10509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bg-BG" sz="2000" dirty="0" smtClean="0">
                <a:solidFill>
                  <a:srgbClr val="FF0000"/>
                </a:solidFill>
              </a:rPr>
              <a:t>ОПРЕДЕЛЕНИЕ - </a:t>
            </a:r>
            <a:r>
              <a:rPr lang="bg-BG" sz="2400" dirty="0" smtClean="0">
                <a:solidFill>
                  <a:srgbClr val="FF0000"/>
                </a:solidFill>
              </a:rPr>
              <a:t>Възпаление на белодрония паренхим, алвеолите и интерстициума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164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476250"/>
            <a:ext cx="8015288" cy="6080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bg-BG" altLang="bg-BG" sz="2000" dirty="0" smtClean="0">
                <a:solidFill>
                  <a:schemeClr val="tx1"/>
                </a:solidFill>
                <a:effectLst/>
              </a:rPr>
              <a:t>ПАТОГЕНЕЗА клетъчни з</a:t>
            </a:r>
            <a:r>
              <a:rPr lang="en-US" altLang="bg-BG" sz="2000" dirty="0" err="1" smtClean="0">
                <a:solidFill>
                  <a:schemeClr val="tx1"/>
                </a:solidFill>
                <a:effectLst/>
              </a:rPr>
              <a:t>ащитни</a:t>
            </a:r>
            <a:r>
              <a:rPr lang="en-US" altLang="bg-BG" sz="200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altLang="bg-BG" sz="2000" dirty="0" err="1" smtClean="0">
                <a:solidFill>
                  <a:schemeClr val="tx1"/>
                </a:solidFill>
                <a:effectLst/>
              </a:rPr>
              <a:t>механизми</a:t>
            </a:r>
            <a:endParaRPr lang="en-US" altLang="bg-BG" sz="2000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306179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340767"/>
            <a:ext cx="8135937" cy="5183857"/>
          </a:xfrm>
        </p:spPr>
        <p:txBody>
          <a:bodyPr>
            <a:normAutofit/>
          </a:bodyPr>
          <a:lstStyle/>
          <a:p>
            <a:pPr marL="265176" indent="-265176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bg-BG" sz="2000" b="1" dirty="0">
              <a:solidFill>
                <a:srgbClr val="FF0000"/>
              </a:solidFill>
            </a:endParaRPr>
          </a:p>
          <a:p>
            <a:pPr marL="265176" indent="-265176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bg-BG" sz="2000" b="1" dirty="0" smtClean="0">
              <a:solidFill>
                <a:srgbClr val="FF0000"/>
              </a:solidFill>
            </a:endParaRPr>
          </a:p>
          <a:p>
            <a:pPr marL="265176" indent="-265176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bg-BG" sz="2000" b="1" dirty="0" smtClean="0">
                <a:solidFill>
                  <a:srgbClr val="FF0000"/>
                </a:solidFill>
              </a:rPr>
              <a:t>Медиатори на възпалението при пневмония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bg1"/>
              </a:buClr>
              <a:buFont typeface="Wingdings 2"/>
              <a:buChar char=""/>
              <a:defRPr/>
            </a:pPr>
            <a:r>
              <a:rPr lang="en-US" sz="2000" dirty="0" smtClean="0"/>
              <a:t>IL-8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bg1"/>
              </a:buClr>
              <a:buFont typeface="Wingdings 2"/>
              <a:buChar char=""/>
              <a:defRPr/>
            </a:pPr>
            <a:r>
              <a:rPr lang="en-US" sz="2000" dirty="0" smtClean="0"/>
              <a:t>TNF-</a:t>
            </a:r>
            <a:r>
              <a:rPr lang="en-US" sz="2000" dirty="0" smtClean="0">
                <a:sym typeface="Symbol" pitchFamily="18" charset="2"/>
              </a:rPr>
              <a:t>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bg1"/>
              </a:buClr>
              <a:buFont typeface="Wingdings 2"/>
              <a:buChar char=""/>
              <a:defRPr/>
            </a:pPr>
            <a:r>
              <a:rPr lang="en-US" sz="2000" dirty="0" err="1" smtClean="0">
                <a:sym typeface="Symbol" pitchFamily="18" charset="2"/>
              </a:rPr>
              <a:t>левкотриени</a:t>
            </a:r>
            <a:endParaRPr lang="en-US" sz="2000" dirty="0" smtClean="0">
              <a:sym typeface="Symbol" pitchFamily="18" charset="2"/>
            </a:endParaRP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bg1"/>
              </a:buClr>
              <a:buFont typeface="Wingdings 2"/>
              <a:buChar char=""/>
              <a:defRPr/>
            </a:pPr>
            <a:r>
              <a:rPr lang="bg-BG" sz="2000" dirty="0" smtClean="0">
                <a:sym typeface="Symbol" pitchFamily="18" charset="2"/>
              </a:rPr>
              <a:t>ф</a:t>
            </a:r>
            <a:r>
              <a:rPr lang="en-US" sz="2000" dirty="0" err="1" smtClean="0">
                <a:sym typeface="Symbol" pitchFamily="18" charset="2"/>
              </a:rPr>
              <a:t>актор</a:t>
            </a:r>
            <a:r>
              <a:rPr lang="bg-BG" sz="2000" dirty="0" smtClean="0">
                <a:sym typeface="Symbol" pitchFamily="18" charset="2"/>
              </a:rPr>
              <a:t>,</a:t>
            </a: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dirty="0" err="1" smtClean="0">
                <a:sym typeface="Symbol" pitchFamily="18" charset="2"/>
              </a:rPr>
              <a:t>стимулиращ</a:t>
            </a: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dirty="0" err="1" smtClean="0">
                <a:sym typeface="Symbol" pitchFamily="18" charset="2"/>
              </a:rPr>
              <a:t>колонизирането</a:t>
            </a: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dirty="0" err="1" smtClean="0">
                <a:sym typeface="Symbol" pitchFamily="18" charset="2"/>
              </a:rPr>
              <a:t>на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000" dirty="0" err="1" smtClean="0">
                <a:sym typeface="Symbol" pitchFamily="18" charset="2"/>
              </a:rPr>
              <a:t>неутрофилите</a:t>
            </a:r>
            <a:endParaRPr lang="bg-BG" sz="2000" dirty="0">
              <a:sym typeface="Symbol" pitchFamily="18" charset="2"/>
            </a:endParaRP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bg1"/>
              </a:buClr>
              <a:buNone/>
              <a:defRPr/>
            </a:pPr>
            <a:r>
              <a:rPr lang="bg-BG" sz="2000" b="1" dirty="0" smtClean="0">
                <a:solidFill>
                  <a:srgbClr val="3333CC"/>
                </a:solidFill>
                <a:sym typeface="Symbol" pitchFamily="18" charset="2"/>
              </a:rPr>
              <a:t>	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bg1"/>
              </a:buClr>
              <a:buNone/>
              <a:defRPr/>
            </a:pPr>
            <a:r>
              <a:rPr lang="bg-BG" sz="2000" b="1" dirty="0" smtClean="0">
                <a:solidFill>
                  <a:srgbClr val="FF0000"/>
                </a:solidFill>
                <a:sym typeface="Symbol" pitchFamily="18" charset="2"/>
              </a:rPr>
              <a:t>Функции на медиаторите при пневмония</a:t>
            </a:r>
          </a:p>
          <a:p>
            <a:pPr marL="1024128" lvl="3" indent="-182880" eaLnBrk="1" fontAlgn="auto" hangingPunct="1">
              <a:lnSpc>
                <a:spcPct val="80000"/>
              </a:lnSpc>
              <a:spcBef>
                <a:spcPts val="230"/>
              </a:spcBef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en-US" sz="1800" dirty="0" err="1" smtClean="0">
                <a:sym typeface="Symbol" pitchFamily="18" charset="2"/>
              </a:rPr>
              <a:t>хемотаксис</a:t>
            </a:r>
            <a:r>
              <a:rPr lang="en-US" sz="1800" dirty="0" smtClean="0">
                <a:sym typeface="Symbol" pitchFamily="18" charset="2"/>
              </a:rPr>
              <a:t> </a:t>
            </a:r>
            <a:endParaRPr lang="bg-BG" sz="1800" dirty="0" smtClean="0">
              <a:sym typeface="Symbol" pitchFamily="18" charset="2"/>
            </a:endParaRPr>
          </a:p>
          <a:p>
            <a:pPr marL="1024128" lvl="3" indent="-182880" eaLnBrk="1" fontAlgn="auto" hangingPunct="1">
              <a:lnSpc>
                <a:spcPct val="80000"/>
              </a:lnSpc>
              <a:spcBef>
                <a:spcPts val="230"/>
              </a:spcBef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en-US" sz="1800" dirty="0" err="1" smtClean="0">
                <a:sym typeface="Symbol" pitchFamily="18" charset="2"/>
              </a:rPr>
              <a:t>фагоцитоза</a:t>
            </a:r>
            <a:r>
              <a:rPr lang="en-US" sz="1800" dirty="0" smtClean="0">
                <a:sym typeface="Symbol" pitchFamily="18" charset="2"/>
              </a:rPr>
              <a:t> </a:t>
            </a:r>
            <a:endParaRPr lang="bg-BG" sz="1800" dirty="0" smtClean="0">
              <a:sym typeface="Symbol" pitchFamily="18" charset="2"/>
            </a:endParaRPr>
          </a:p>
          <a:p>
            <a:pPr marL="1024128" lvl="3" indent="-182880" eaLnBrk="1" fontAlgn="auto" hangingPunct="1">
              <a:lnSpc>
                <a:spcPct val="80000"/>
              </a:lnSpc>
              <a:spcBef>
                <a:spcPts val="230"/>
              </a:spcBef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bg-BG" sz="1800" dirty="0" smtClean="0">
                <a:sym typeface="Symbol" pitchFamily="18" charset="2"/>
              </a:rPr>
              <a:t>регулация на </a:t>
            </a:r>
            <a:r>
              <a:rPr lang="en-US" sz="1800" dirty="0" err="1" smtClean="0">
                <a:sym typeface="Symbol" pitchFamily="18" charset="2"/>
              </a:rPr>
              <a:t>адхезионни</a:t>
            </a:r>
            <a:r>
              <a:rPr lang="bg-BG" sz="1800" dirty="0" smtClean="0">
                <a:sym typeface="Symbol" pitchFamily="18" charset="2"/>
              </a:rPr>
              <a:t>те</a:t>
            </a:r>
            <a:r>
              <a:rPr lang="en-US" sz="1800" dirty="0" smtClean="0">
                <a:sym typeface="Symbol" pitchFamily="18" charset="2"/>
              </a:rPr>
              <a:t> </a:t>
            </a:r>
            <a:r>
              <a:rPr lang="en-US" sz="1800" dirty="0" err="1" smtClean="0">
                <a:sym typeface="Symbol" pitchFamily="18" charset="2"/>
              </a:rPr>
              <a:t>молекули</a:t>
            </a:r>
            <a:endParaRPr lang="bg-BG" sz="1800" dirty="0">
              <a:sym typeface="Symbol" pitchFamily="18" charset="2"/>
            </a:endParaRPr>
          </a:p>
          <a:p>
            <a:pPr marL="1024128" lvl="3" indent="-182880" eaLnBrk="1" fontAlgn="auto" hangingPunct="1">
              <a:lnSpc>
                <a:spcPct val="80000"/>
              </a:lnSpc>
              <a:spcBef>
                <a:spcPts val="230"/>
              </a:spcBef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en-US" sz="1800" dirty="0" err="1" smtClean="0">
                <a:sym typeface="Symbol" pitchFamily="18" charset="2"/>
              </a:rPr>
              <a:t>унищожаване</a:t>
            </a:r>
            <a:r>
              <a:rPr lang="en-US" sz="1800" dirty="0" smtClean="0">
                <a:sym typeface="Symbol" pitchFamily="18" charset="2"/>
              </a:rPr>
              <a:t> </a:t>
            </a:r>
            <a:r>
              <a:rPr lang="en-US" sz="1800" dirty="0" err="1" smtClean="0">
                <a:sym typeface="Symbol" pitchFamily="18" charset="2"/>
              </a:rPr>
              <a:t>на</a:t>
            </a:r>
            <a:r>
              <a:rPr lang="en-US" sz="1800" dirty="0" smtClean="0">
                <a:sym typeface="Symbol" pitchFamily="18" charset="2"/>
              </a:rPr>
              <a:t> </a:t>
            </a:r>
            <a:r>
              <a:rPr lang="en-US" sz="1800" dirty="0" err="1" smtClean="0">
                <a:sym typeface="Symbol" pitchFamily="18" charset="2"/>
              </a:rPr>
              <a:t>бактерии</a:t>
            </a:r>
            <a:r>
              <a:rPr lang="en-US" sz="1800" dirty="0" smtClean="0">
                <a:sym typeface="Symbol" pitchFamily="18" charset="2"/>
              </a:rPr>
              <a:t> и </a:t>
            </a:r>
            <a:r>
              <a:rPr lang="en-US" sz="1800" dirty="0" err="1" smtClean="0">
                <a:sym typeface="Symbol" pitchFamily="18" charset="2"/>
              </a:rPr>
              <a:t>гъби</a:t>
            </a:r>
            <a:endParaRPr lang="bg-BG" sz="1800" dirty="0" smtClean="0">
              <a:sym typeface="Symbol" pitchFamily="18" charset="2"/>
            </a:endParaRPr>
          </a:p>
          <a:p>
            <a:pPr marL="1024128" lvl="3" indent="-182880" eaLnBrk="1" fontAlgn="auto" hangingPunct="1">
              <a:lnSpc>
                <a:spcPct val="80000"/>
              </a:lnSpc>
              <a:spcBef>
                <a:spcPts val="230"/>
              </a:spcBef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en-US" sz="1800" dirty="0" err="1" smtClean="0">
                <a:sym typeface="Symbol" pitchFamily="18" charset="2"/>
              </a:rPr>
              <a:t>удължен</a:t>
            </a:r>
            <a:r>
              <a:rPr lang="en-US" sz="1800" dirty="0" smtClean="0">
                <a:sym typeface="Symbol" pitchFamily="18" charset="2"/>
              </a:rPr>
              <a:t> </a:t>
            </a:r>
            <a:r>
              <a:rPr lang="en-US" sz="1800" dirty="0" err="1" smtClean="0">
                <a:sym typeface="Symbol" pitchFamily="18" charset="2"/>
              </a:rPr>
              <a:t>клетъчен</a:t>
            </a:r>
            <a:r>
              <a:rPr lang="en-US" sz="1800" dirty="0" smtClean="0">
                <a:sym typeface="Symbol" pitchFamily="18" charset="2"/>
              </a:rPr>
              <a:t> </a:t>
            </a:r>
            <a:r>
              <a:rPr lang="en-US" sz="1800" dirty="0" err="1" smtClean="0">
                <a:sym typeface="Symbol" pitchFamily="18" charset="2"/>
              </a:rPr>
              <a:t>живот</a:t>
            </a:r>
            <a:r>
              <a:rPr lang="en-US" sz="1800" dirty="0" smtClean="0">
                <a:sym typeface="Symbol" pitchFamily="18" charset="2"/>
              </a:rPr>
              <a:t> </a:t>
            </a:r>
            <a:endParaRPr lang="bg-BG" sz="1800" dirty="0" smtClean="0">
              <a:sym typeface="Symbol" pitchFamily="18" charset="2"/>
            </a:endParaRPr>
          </a:p>
          <a:p>
            <a:pPr marL="1024128" lvl="3" indent="-182880" eaLnBrk="1" fontAlgn="auto" hangingPunct="1">
              <a:lnSpc>
                <a:spcPct val="80000"/>
              </a:lnSpc>
              <a:spcBef>
                <a:spcPts val="230"/>
              </a:spcBef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en-US" sz="1800" dirty="0" err="1" smtClean="0">
                <a:sym typeface="Symbol" pitchFamily="18" charset="2"/>
              </a:rPr>
              <a:t>навлизане</a:t>
            </a:r>
            <a:r>
              <a:rPr lang="en-US" sz="1800" dirty="0" smtClean="0">
                <a:sym typeface="Symbol" pitchFamily="18" charset="2"/>
              </a:rPr>
              <a:t> </a:t>
            </a:r>
            <a:r>
              <a:rPr lang="en-US" sz="1800" dirty="0" err="1" smtClean="0">
                <a:sym typeface="Symbol" pitchFamily="18" charset="2"/>
              </a:rPr>
              <a:t>на</a:t>
            </a:r>
            <a:r>
              <a:rPr lang="en-US" sz="1800" dirty="0" smtClean="0">
                <a:sym typeface="Symbol" pitchFamily="18" charset="2"/>
              </a:rPr>
              <a:t> </a:t>
            </a:r>
            <a:r>
              <a:rPr lang="en-US" sz="1800" dirty="0" err="1" smtClean="0">
                <a:sym typeface="Symbol" pitchFamily="18" charset="2"/>
              </a:rPr>
              <a:t>аб</a:t>
            </a:r>
            <a:r>
              <a:rPr lang="en-US" sz="1800" dirty="0" smtClean="0">
                <a:sym typeface="Symbol" pitchFamily="18" charset="2"/>
              </a:rPr>
              <a:t> в </a:t>
            </a:r>
            <a:r>
              <a:rPr lang="en-US" sz="1800" dirty="0" err="1" smtClean="0">
                <a:sym typeface="Symbol" pitchFamily="18" charset="2"/>
              </a:rPr>
              <a:t>неутрофилите</a:t>
            </a:r>
            <a:r>
              <a:rPr lang="en-US" sz="1800" dirty="0" smtClean="0">
                <a:sym typeface="Symbol" pitchFamily="18" charset="2"/>
              </a:rPr>
              <a:t> </a:t>
            </a:r>
          </a:p>
          <a:p>
            <a:pPr marL="1024128" lvl="3" indent="-182880" eaLnBrk="1" fontAlgn="auto" hangingPunct="1">
              <a:lnSpc>
                <a:spcPct val="80000"/>
              </a:lnSpc>
              <a:spcBef>
                <a:spcPts val="230"/>
              </a:spcBef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en-US" sz="1800" dirty="0" err="1" smtClean="0"/>
              <a:t>приток</a:t>
            </a:r>
            <a:r>
              <a:rPr lang="en-US" sz="1800" dirty="0" smtClean="0"/>
              <a:t> </a:t>
            </a:r>
            <a:r>
              <a:rPr lang="en-US" sz="1800" dirty="0" err="1" smtClean="0"/>
              <a:t>на</a:t>
            </a:r>
            <a:r>
              <a:rPr lang="en-US" sz="1800" dirty="0" smtClean="0"/>
              <a:t> </a:t>
            </a:r>
            <a:r>
              <a:rPr lang="en-US" sz="1800" dirty="0" err="1" smtClean="0"/>
              <a:t>неутрофили</a:t>
            </a:r>
            <a:r>
              <a:rPr lang="bg-BG" sz="1800" dirty="0" smtClean="0"/>
              <a:t> на мястото на възпалението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2"/>
              </a:buClr>
              <a:buFontTx/>
              <a:buNone/>
              <a:defRPr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833150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765175"/>
            <a:ext cx="8183563" cy="10509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bg-BG" altLang="bg-BG" sz="2400" dirty="0" smtClean="0">
                <a:solidFill>
                  <a:schemeClr val="tx1"/>
                </a:solidFill>
                <a:effectLst/>
              </a:rPr>
              <a:t>ПАТОГЕНЕЗА</a:t>
            </a:r>
            <a:br>
              <a:rPr lang="bg-BG" altLang="bg-BG" sz="2400" dirty="0" smtClean="0">
                <a:solidFill>
                  <a:schemeClr val="tx1"/>
                </a:solidFill>
                <a:effectLst/>
              </a:rPr>
            </a:br>
            <a:r>
              <a:rPr lang="en-US" altLang="bg-BG" sz="2400" dirty="0" err="1" smtClean="0">
                <a:solidFill>
                  <a:schemeClr val="tx1"/>
                </a:solidFill>
                <a:effectLst/>
              </a:rPr>
              <a:t>Защитни</a:t>
            </a:r>
            <a:r>
              <a:rPr lang="en-US" altLang="bg-BG" sz="240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altLang="bg-BG" sz="2400" dirty="0" err="1" smtClean="0">
                <a:solidFill>
                  <a:schemeClr val="tx1"/>
                </a:solidFill>
                <a:effectLst/>
              </a:rPr>
              <a:t>механизми</a:t>
            </a:r>
            <a:endParaRPr lang="en-US" altLang="bg-BG" sz="2400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2060575"/>
            <a:ext cx="8183562" cy="3475038"/>
          </a:xfrm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>
            <a:normAutofit lnSpcReduction="10000"/>
          </a:bodyPr>
          <a:lstStyle/>
          <a:p>
            <a:pPr marL="265176" indent="-265176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bg-B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Хуморални</a:t>
            </a:r>
            <a:endParaRPr lang="bg-B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5176" indent="-265176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48640" lvl="1" indent="-201168" eaLnBrk="1" fontAlgn="auto" hangingPunct="1">
              <a:spcAft>
                <a:spcPts val="0"/>
              </a:spcAft>
              <a:buClr>
                <a:srgbClr val="3333CC"/>
              </a:buClr>
              <a:buFont typeface="Courier New" pitchFamily="49" charset="0"/>
              <a:buChar char="o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IgA – </a:t>
            </a:r>
            <a:r>
              <a:rPr lang="bg-B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горни дихателни пътища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48640" lvl="1" indent="-201168" eaLnBrk="1" fontAlgn="auto" hangingPunct="1">
              <a:spcAft>
                <a:spcPts val="0"/>
              </a:spcAft>
              <a:buClr>
                <a:srgbClr val="3333CC"/>
              </a:buClr>
              <a:buFont typeface="Courier New" pitchFamily="49" charset="0"/>
              <a:buChar char="o"/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IgG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д</a:t>
            </a:r>
            <a:r>
              <a:rPr lang="bg-B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олни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bg-B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ихателни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bg-B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ътища</a:t>
            </a:r>
          </a:p>
          <a:p>
            <a:pPr marL="347472" lvl="1" indent="0" eaLnBrk="1" fontAlgn="auto" hangingPunct="1">
              <a:spcAft>
                <a:spcPts val="0"/>
              </a:spcAft>
              <a:buClr>
                <a:srgbClr val="3333CC"/>
              </a:buClr>
              <a:buFont typeface="Verdana"/>
              <a:buNone/>
              <a:defRPr/>
            </a:pPr>
            <a:endParaRPr lang="bg-B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7472" lvl="1" indent="0" algn="ctr" eaLnBrk="1" fontAlgn="auto" hangingPunct="1">
              <a:spcAft>
                <a:spcPts val="0"/>
              </a:spcAft>
              <a:buClr>
                <a:srgbClr val="3333CC"/>
              </a:buClr>
              <a:buFont typeface="Verdana"/>
              <a:buNone/>
              <a:defRPr/>
            </a:pPr>
            <a:r>
              <a:rPr lang="bg-BG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Роля на имунобулините – бактериите могат да се свържат със специфичните рецептори  на </a:t>
            </a:r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IgG</a:t>
            </a:r>
            <a:r>
              <a:rPr lang="bg-BG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които са на повърхността на неутрофили, моноцити и макрофаги</a:t>
            </a:r>
            <a:endParaRPr lang="en-US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3325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765175"/>
            <a:ext cx="8183563" cy="719138"/>
          </a:xfrm>
        </p:spPr>
        <p:txBody>
          <a:bodyPr/>
          <a:lstStyle/>
          <a:p>
            <a:pPr algn="ctr">
              <a:defRPr/>
            </a:pPr>
            <a:r>
              <a:rPr lang="bg-BG" altLang="bg-BG" sz="2800" dirty="0">
                <a:solidFill>
                  <a:srgbClr val="333399"/>
                </a:solidFill>
                <a:effectLst/>
              </a:rPr>
              <a:t>ПАТОГЕНЕЗА</a:t>
            </a:r>
            <a:endParaRPr lang="bg-BG" dirty="0">
              <a:solidFill>
                <a:srgbClr val="333399"/>
              </a:solidFill>
            </a:endParaRPr>
          </a:p>
        </p:txBody>
      </p:sp>
      <p:sp>
        <p:nvSpPr>
          <p:cNvPr id="109571" name="Content Placeholder 2"/>
          <p:cNvSpPr>
            <a:spLocks noGrp="1"/>
          </p:cNvSpPr>
          <p:nvPr>
            <p:ph idx="1"/>
          </p:nvPr>
        </p:nvSpPr>
        <p:spPr>
          <a:xfrm>
            <a:off x="395288" y="1773238"/>
            <a:ext cx="8183562" cy="3527425"/>
          </a:xfrm>
        </p:spPr>
        <p:txBody>
          <a:bodyPr/>
          <a:lstStyle/>
          <a:p>
            <a:r>
              <a:rPr lang="bg-BG" altLang="bg-BG" dirty="0" smtClean="0"/>
              <a:t>Разпространение на инфекцията</a:t>
            </a:r>
            <a:endParaRPr lang="en-US" altLang="bg-BG" dirty="0" smtClean="0"/>
          </a:p>
          <a:p>
            <a:r>
              <a:rPr lang="en-US" altLang="bg-BG" dirty="0" smtClean="0"/>
              <a:t> </a:t>
            </a:r>
            <a:r>
              <a:rPr lang="bg-BG" altLang="bg-BG" dirty="0" smtClean="0"/>
              <a:t>Инхалация</a:t>
            </a:r>
            <a:endParaRPr lang="en-US" altLang="bg-BG" dirty="0" smtClean="0"/>
          </a:p>
          <a:p>
            <a:r>
              <a:rPr lang="bg-BG" altLang="bg-BG" dirty="0" smtClean="0"/>
              <a:t>Аспирация</a:t>
            </a:r>
            <a:endParaRPr lang="en-US" altLang="bg-BG" dirty="0" smtClean="0"/>
          </a:p>
          <a:p>
            <a:r>
              <a:rPr lang="bg-BG" altLang="bg-BG" dirty="0" smtClean="0"/>
              <a:t>Емболизация</a:t>
            </a:r>
            <a:endParaRPr lang="en-US" altLang="bg-BG" dirty="0" smtClean="0"/>
          </a:p>
          <a:p>
            <a:r>
              <a:rPr lang="bg-BG" altLang="bg-BG" dirty="0" smtClean="0"/>
              <a:t>Бактериемия</a:t>
            </a:r>
            <a:endParaRPr lang="en-US" altLang="bg-BG" dirty="0" smtClean="0"/>
          </a:p>
          <a:p>
            <a:r>
              <a:rPr lang="bg-BG" altLang="bg-BG" dirty="0" smtClean="0"/>
              <a:t>Колонизация</a:t>
            </a:r>
            <a:r>
              <a:rPr lang="en-US" altLang="bg-BG" dirty="0" smtClean="0"/>
              <a:t> – </a:t>
            </a:r>
            <a:r>
              <a:rPr lang="bg-BG" altLang="bg-BG" dirty="0" smtClean="0"/>
              <a:t>ГДП</a:t>
            </a:r>
            <a:r>
              <a:rPr lang="en-US" altLang="bg-BG" dirty="0" smtClean="0"/>
              <a:t>, </a:t>
            </a:r>
            <a:r>
              <a:rPr lang="bg-BG" altLang="bg-BG" dirty="0" smtClean="0"/>
              <a:t>стомах</a:t>
            </a:r>
            <a:r>
              <a:rPr lang="en-US" altLang="bg-BG" dirty="0" smtClean="0"/>
              <a:t>, </a:t>
            </a:r>
            <a:r>
              <a:rPr lang="bg-BG" altLang="bg-BG" dirty="0" smtClean="0"/>
              <a:t>трахея</a:t>
            </a:r>
            <a:endParaRPr lang="en-US" altLang="bg-BG" dirty="0" smtClean="0"/>
          </a:p>
          <a:p>
            <a:endParaRPr lang="en-US" altLang="bg-BG" dirty="0" smtClean="0"/>
          </a:p>
          <a:p>
            <a:endParaRPr lang="en-US" altLang="bg-BG" dirty="0" smtClean="0"/>
          </a:p>
        </p:txBody>
      </p:sp>
    </p:spTree>
    <p:extLst>
      <p:ext uri="{BB962C8B-B14F-4D97-AF65-F5344CB8AC3E}">
        <p14:creationId xmlns:p14="http://schemas.microsoft.com/office/powerpoint/2010/main" val="213267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196975"/>
            <a:ext cx="8183562" cy="4187825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  <a:defRPr/>
            </a:pPr>
            <a:r>
              <a:rPr lang="bg-BG" dirty="0" smtClean="0"/>
              <a:t>ППО</a:t>
            </a:r>
            <a:r>
              <a:rPr lang="en-US" dirty="0" smtClean="0"/>
              <a:t>: </a:t>
            </a:r>
            <a:r>
              <a:rPr lang="bg-BG" dirty="0" smtClean="0"/>
              <a:t>клинични симптоми</a:t>
            </a:r>
            <a:endParaRPr lang="en-US" dirty="0" smtClean="0"/>
          </a:p>
          <a:p>
            <a:pPr>
              <a:defRPr/>
            </a:pPr>
            <a:r>
              <a:rPr lang="bg-BG" dirty="0" smtClean="0"/>
              <a:t>Треска</a:t>
            </a:r>
            <a:endParaRPr lang="en-US" dirty="0" smtClean="0"/>
          </a:p>
          <a:p>
            <a:pPr>
              <a:defRPr/>
            </a:pPr>
            <a:r>
              <a:rPr lang="bg-BG" dirty="0" smtClean="0"/>
              <a:t>Кашлица</a:t>
            </a:r>
            <a:endParaRPr lang="en-US" dirty="0" smtClean="0"/>
          </a:p>
          <a:p>
            <a:pPr>
              <a:defRPr/>
            </a:pPr>
            <a:r>
              <a:rPr lang="bg-BG" dirty="0" smtClean="0"/>
              <a:t>Храчки</a:t>
            </a:r>
            <a:endParaRPr lang="en-US" dirty="0" smtClean="0"/>
          </a:p>
          <a:p>
            <a:pPr>
              <a:defRPr/>
            </a:pPr>
            <a:r>
              <a:rPr lang="bg-BG" dirty="0" smtClean="0"/>
              <a:t>Задух</a:t>
            </a:r>
            <a:endParaRPr lang="en-US" dirty="0" smtClean="0"/>
          </a:p>
          <a:p>
            <a:pPr>
              <a:defRPr/>
            </a:pPr>
            <a:r>
              <a:rPr lang="bg-BG" dirty="0" smtClean="0"/>
              <a:t>Плеврална болка</a:t>
            </a:r>
            <a:endParaRPr lang="en-US" dirty="0" smtClean="0"/>
          </a:p>
          <a:p>
            <a:pPr>
              <a:defRPr/>
            </a:pPr>
            <a:r>
              <a:rPr lang="bg-BG" dirty="0" smtClean="0"/>
              <a:t>Неспецифични симптоми при възрастни хора</a:t>
            </a:r>
            <a:r>
              <a:rPr lang="en-US" dirty="0" smtClean="0"/>
              <a:t>.</a:t>
            </a:r>
          </a:p>
          <a:p>
            <a:pPr>
              <a:defRPr/>
            </a:pPr>
            <a:endParaRPr lang="bg-BG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196752"/>
            <a:ext cx="8183562" cy="4031977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  <a:defRPr/>
            </a:pPr>
            <a:r>
              <a:rPr lang="bg-BG" sz="2400" b="1" dirty="0" smtClean="0"/>
              <a:t>Физикален преглед</a:t>
            </a:r>
            <a:endParaRPr lang="en-US" sz="2400" b="1" dirty="0" smtClean="0"/>
          </a:p>
          <a:p>
            <a:pPr>
              <a:defRPr/>
            </a:pPr>
            <a:r>
              <a:rPr lang="bg-BG" sz="2400" dirty="0" smtClean="0"/>
              <a:t>Тахипнея </a:t>
            </a:r>
            <a:r>
              <a:rPr lang="en-US" sz="2400" dirty="0" smtClean="0"/>
              <a:t>(</a:t>
            </a:r>
            <a:r>
              <a:rPr lang="bg-BG" sz="2400" i="1" dirty="0" smtClean="0"/>
              <a:t>може да е единствен симптом при възрастни</a:t>
            </a:r>
            <a:r>
              <a:rPr lang="en-US" sz="2400" dirty="0" smtClean="0"/>
              <a:t>)</a:t>
            </a:r>
          </a:p>
          <a:p>
            <a:pPr>
              <a:defRPr/>
            </a:pPr>
            <a:r>
              <a:rPr lang="bg-BG" sz="2400" dirty="0" smtClean="0"/>
              <a:t>Тахикардия</a:t>
            </a:r>
            <a:endParaRPr lang="en-US" sz="2400" dirty="0" smtClean="0"/>
          </a:p>
          <a:p>
            <a:pPr>
              <a:defRPr/>
            </a:pPr>
            <a:r>
              <a:rPr lang="bg-BG" sz="2400" dirty="0" smtClean="0"/>
              <a:t>Локализирани признаци – намалена респираторна подвижност</a:t>
            </a:r>
            <a:r>
              <a:rPr lang="en-US" sz="2400" dirty="0" smtClean="0"/>
              <a:t> </a:t>
            </a:r>
          </a:p>
          <a:p>
            <a:pPr>
              <a:defRPr/>
            </a:pPr>
            <a:r>
              <a:rPr lang="bg-BG" sz="2400" dirty="0" smtClean="0"/>
              <a:t>Консолидаия </a:t>
            </a:r>
            <a:r>
              <a:rPr lang="en-US" sz="2400" dirty="0" smtClean="0"/>
              <a:t>(</a:t>
            </a:r>
            <a:r>
              <a:rPr lang="bg-BG" sz="2400" dirty="0" smtClean="0"/>
              <a:t>бронхиално дишане</a:t>
            </a:r>
            <a:r>
              <a:rPr lang="en-US" sz="2400" dirty="0" smtClean="0"/>
              <a:t>,</a:t>
            </a:r>
            <a:r>
              <a:rPr lang="bg-BG" sz="2400" dirty="0" smtClean="0"/>
              <a:t>скъсен перкуторен тон</a:t>
            </a:r>
            <a:r>
              <a:rPr lang="en-US" sz="2400" dirty="0" smtClean="0"/>
              <a:t>, ꜛ</a:t>
            </a:r>
            <a:r>
              <a:rPr lang="bg-BG" sz="2400" dirty="0" smtClean="0"/>
              <a:t>гласов фремитус</a:t>
            </a:r>
            <a:r>
              <a:rPr lang="en-US" sz="2400" dirty="0" smtClean="0"/>
              <a:t>) </a:t>
            </a:r>
            <a:r>
              <a:rPr lang="bg-BG" sz="2400" dirty="0" smtClean="0"/>
              <a:t>влажни хрипове, крепитации.</a:t>
            </a:r>
            <a:endParaRPr lang="en-US" sz="2400" dirty="0" smtClean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80728"/>
            <a:ext cx="8183562" cy="4823742"/>
          </a:xfrm>
        </p:spPr>
        <p:txBody>
          <a:bodyPr/>
          <a:lstStyle/>
          <a:p>
            <a:pPr marL="0" indent="0">
              <a:buFont typeface="Wingdings 2" pitchFamily="18" charset="2"/>
              <a:buNone/>
              <a:defRPr/>
            </a:pPr>
            <a:r>
              <a:rPr lang="bg-BG" b="1" dirty="0" smtClean="0"/>
              <a:t>Диагноза на ППО</a:t>
            </a:r>
            <a:r>
              <a:rPr lang="en-US" dirty="0" smtClean="0"/>
              <a:t>:</a:t>
            </a:r>
          </a:p>
          <a:p>
            <a:pPr>
              <a:defRPr/>
            </a:pPr>
            <a:r>
              <a:rPr lang="bg-BG" dirty="0" smtClean="0"/>
              <a:t>Симптоми и признаци на остра инфекция на долни дихателни пътища</a:t>
            </a:r>
            <a:endParaRPr lang="en-US" dirty="0" smtClean="0"/>
          </a:p>
          <a:p>
            <a:pPr>
              <a:defRPr/>
            </a:pPr>
            <a:r>
              <a:rPr lang="bg-BG" dirty="0" smtClean="0"/>
              <a:t>Нова хрипова находка</a:t>
            </a:r>
            <a:endParaRPr lang="en-US" dirty="0" smtClean="0"/>
          </a:p>
          <a:p>
            <a:pPr>
              <a:defRPr/>
            </a:pPr>
            <a:r>
              <a:rPr lang="bg-BG" dirty="0" smtClean="0"/>
              <a:t>Нови рентгенологични промени, за които няма друго обясение</a:t>
            </a:r>
            <a:endParaRPr lang="en-US" dirty="0" smtClean="0"/>
          </a:p>
          <a:p>
            <a:pPr>
              <a:defRPr/>
            </a:pPr>
            <a:r>
              <a:rPr lang="bg-BG" dirty="0" smtClean="0"/>
              <a:t>Поне 1 системен признак </a:t>
            </a:r>
            <a:r>
              <a:rPr lang="en-US" dirty="0" smtClean="0"/>
              <a:t>(</a:t>
            </a:r>
            <a:r>
              <a:rPr lang="bg-BG" dirty="0" smtClean="0"/>
              <a:t>изпотяване</a:t>
            </a:r>
            <a:r>
              <a:rPr lang="en-US" dirty="0" smtClean="0"/>
              <a:t>, </a:t>
            </a:r>
            <a:r>
              <a:rPr lang="bg-BG" dirty="0" smtClean="0"/>
              <a:t>треска,болки</a:t>
            </a:r>
            <a:r>
              <a:rPr lang="en-US" dirty="0" smtClean="0"/>
              <a:t>)</a:t>
            </a:r>
          </a:p>
          <a:p>
            <a:pPr>
              <a:defRPr/>
            </a:pPr>
            <a:r>
              <a:rPr lang="bg-BG" dirty="0" smtClean="0"/>
              <a:t>Липсва друго обяснение за симптоматиката</a:t>
            </a:r>
            <a:endParaRPr lang="en-US" dirty="0" smtClean="0"/>
          </a:p>
          <a:p>
            <a:pPr>
              <a:defRPr/>
            </a:pPr>
            <a:endParaRPr lang="bg-BG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Content Placeholder 2"/>
          <p:cNvSpPr>
            <a:spLocks noGrp="1"/>
          </p:cNvSpPr>
          <p:nvPr>
            <p:ph idx="1"/>
          </p:nvPr>
        </p:nvSpPr>
        <p:spPr>
          <a:xfrm>
            <a:off x="395536" y="1700808"/>
            <a:ext cx="8183563" cy="3402012"/>
          </a:xfrm>
        </p:spPr>
        <p:txBody>
          <a:bodyPr/>
          <a:lstStyle/>
          <a:p>
            <a:pPr marL="0" indent="0" algn="ctr">
              <a:buNone/>
            </a:pPr>
            <a:r>
              <a:rPr lang="bg-BG" altLang="bg-BG" b="1" dirty="0" smtClean="0"/>
              <a:t>Най-полезни за диагнозата</a:t>
            </a:r>
            <a:endParaRPr lang="en-US" altLang="bg-BG" b="1" dirty="0" smtClean="0"/>
          </a:p>
          <a:p>
            <a:pPr>
              <a:buFont typeface="Arial" pitchFamily="34" charset="0"/>
              <a:buChar char="•"/>
            </a:pPr>
            <a:r>
              <a:rPr lang="bg-BG" altLang="bg-BG" dirty="0" smtClean="0"/>
              <a:t>Фебрилитет, плеврална болка, диспнея, тахипнея</a:t>
            </a:r>
            <a:endParaRPr lang="en-US" altLang="bg-BG" dirty="0" smtClean="0"/>
          </a:p>
          <a:p>
            <a:pPr>
              <a:buFont typeface="Arial" pitchFamily="34" charset="0"/>
              <a:buChar char="•"/>
            </a:pPr>
            <a:r>
              <a:rPr lang="bg-BG" altLang="bg-BG" dirty="0" smtClean="0"/>
              <a:t>Физикална находка</a:t>
            </a:r>
            <a:endParaRPr lang="en-US" altLang="bg-BG" dirty="0" smtClean="0"/>
          </a:p>
          <a:p>
            <a:endParaRPr lang="bg-BG" altLang="bg-BG" dirty="0" smtClean="0"/>
          </a:p>
        </p:txBody>
      </p:sp>
      <p:pic>
        <p:nvPicPr>
          <p:cNvPr id="1146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573016"/>
            <a:ext cx="2165715" cy="216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549275"/>
            <a:ext cx="8185150" cy="119538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2800" b="0" dirty="0" smtClean="0">
                <a:solidFill>
                  <a:schemeClr val="tx1"/>
                </a:solidFill>
              </a:rPr>
              <a:t/>
            </a:r>
            <a:br>
              <a:rPr lang="en-US" sz="2800" b="0" dirty="0" smtClean="0">
                <a:solidFill>
                  <a:schemeClr val="tx1"/>
                </a:solidFill>
              </a:rPr>
            </a:br>
            <a:r>
              <a:rPr lang="bg-BG" sz="2800" b="0" dirty="0" smtClean="0">
                <a:solidFill>
                  <a:schemeClr val="tx1"/>
                </a:solidFill>
              </a:rPr>
              <a:t>ППО</a:t>
            </a:r>
            <a:br>
              <a:rPr lang="bg-BG" sz="2800" b="0" dirty="0" smtClean="0">
                <a:solidFill>
                  <a:schemeClr val="tx1"/>
                </a:solidFill>
              </a:rPr>
            </a:br>
            <a:r>
              <a:rPr lang="bg-BG" sz="2800" b="0" dirty="0" smtClean="0">
                <a:solidFill>
                  <a:schemeClr val="tx1"/>
                </a:solidFill>
              </a:rPr>
              <a:t>Специфични признаци</a:t>
            </a:r>
            <a:br>
              <a:rPr lang="bg-BG" sz="2800" b="0" dirty="0" smtClean="0">
                <a:solidFill>
                  <a:schemeClr val="tx1"/>
                </a:solidFill>
              </a:rPr>
            </a:br>
            <a:r>
              <a:rPr lang="bg-BG" sz="2800" b="0" dirty="0" smtClean="0">
                <a:solidFill>
                  <a:schemeClr val="tx1"/>
                </a:solidFill>
              </a:rPr>
              <a:t>„Типични пневмонии“</a:t>
            </a:r>
            <a:endParaRPr lang="bg-BG" sz="2800" b="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916113"/>
            <a:ext cx="8183562" cy="4189412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  <a:defRPr/>
            </a:pPr>
            <a:r>
              <a:rPr lang="bg-BG" sz="2400" i="1" dirty="0"/>
              <a:t>Streptococcus pneumoniae</a:t>
            </a:r>
            <a:r>
              <a:rPr lang="bg-BG" sz="2400" dirty="0"/>
              <a:t> </a:t>
            </a:r>
            <a:endParaRPr lang="en-US" sz="2400" dirty="0" smtClean="0"/>
          </a:p>
          <a:p>
            <a:pPr>
              <a:defRPr/>
            </a:pPr>
            <a:r>
              <a:rPr lang="bg-BG" sz="2400" dirty="0" smtClean="0"/>
              <a:t>При възрастни, със съпътстващи заболявания, най-вече на ССС. </a:t>
            </a:r>
            <a:endParaRPr lang="en-US" sz="2400" dirty="0" smtClean="0"/>
          </a:p>
          <a:p>
            <a:pPr>
              <a:defRPr/>
            </a:pPr>
            <a:r>
              <a:rPr lang="bg-BG" sz="2400" dirty="0" smtClean="0"/>
              <a:t>Осро начало, висока </a:t>
            </a:r>
            <a:r>
              <a:rPr lang="en-US" sz="2400" dirty="0" smtClean="0"/>
              <a:t>T, </a:t>
            </a:r>
            <a:r>
              <a:rPr lang="bg-BG" sz="2400" dirty="0" smtClean="0"/>
              <a:t>суха кашлица</a:t>
            </a:r>
            <a:r>
              <a:rPr lang="en-US" sz="2400" dirty="0" smtClean="0"/>
              <a:t>,</a:t>
            </a:r>
            <a:r>
              <a:rPr lang="bg-BG" sz="2400" dirty="0" smtClean="0"/>
              <a:t> гръдна болка</a:t>
            </a:r>
            <a:r>
              <a:rPr lang="en-US" sz="2400" dirty="0" smtClean="0"/>
              <a:t>,</a:t>
            </a:r>
            <a:r>
              <a:rPr lang="bg-BG" sz="2400" dirty="0" smtClean="0"/>
              <a:t> кръвохрачене</a:t>
            </a:r>
            <a:endParaRPr lang="en-US" sz="2400" dirty="0" smtClean="0"/>
          </a:p>
          <a:p>
            <a:pPr>
              <a:defRPr/>
            </a:pPr>
            <a:r>
              <a:rPr lang="bg-BG" sz="2400" dirty="0" smtClean="0"/>
              <a:t>Физикално</a:t>
            </a:r>
            <a:r>
              <a:rPr lang="en-US" sz="2400" dirty="0" smtClean="0"/>
              <a:t>: </a:t>
            </a:r>
            <a:r>
              <a:rPr lang="bg-BG" sz="2400" dirty="0" smtClean="0"/>
              <a:t>тахипнея</a:t>
            </a:r>
            <a:r>
              <a:rPr lang="en-US" sz="2400" dirty="0" smtClean="0"/>
              <a:t>,</a:t>
            </a:r>
            <a:r>
              <a:rPr lang="bg-BG" sz="2400" dirty="0" smtClean="0"/>
              <a:t> цианоза</a:t>
            </a:r>
            <a:r>
              <a:rPr lang="en-US" sz="2400" dirty="0" smtClean="0"/>
              <a:t>,herpes </a:t>
            </a:r>
            <a:r>
              <a:rPr lang="en-US" sz="2400" dirty="0" err="1" smtClean="0"/>
              <a:t>labialis</a:t>
            </a:r>
            <a:r>
              <a:rPr lang="en-US" sz="2400" dirty="0" smtClean="0"/>
              <a:t>, </a:t>
            </a:r>
            <a:r>
              <a:rPr lang="bg-BG" sz="2400" dirty="0" smtClean="0"/>
              <a:t>бронхиално дишане</a:t>
            </a: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X ray:</a:t>
            </a:r>
            <a:r>
              <a:rPr lang="bg-BG" sz="2400" dirty="0" smtClean="0"/>
              <a:t> лобарни, лобуларни или сегментни сенки.</a:t>
            </a:r>
            <a:endParaRPr lang="bg-BG" sz="2400" dirty="0"/>
          </a:p>
          <a:p>
            <a:pPr marL="0" indent="0">
              <a:buFont typeface="Wingdings 2" pitchFamily="18" charset="2"/>
              <a:buNone/>
              <a:defRPr/>
            </a:pPr>
            <a:r>
              <a:rPr lang="en-US" sz="2400" dirty="0" smtClean="0"/>
              <a:t> </a:t>
            </a:r>
          </a:p>
          <a:p>
            <a:pPr>
              <a:defRPr/>
            </a:pPr>
            <a:endParaRPr lang="bg-BG" sz="2400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620713"/>
            <a:ext cx="8183562" cy="4536479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  <a:defRPr/>
            </a:pPr>
            <a:endParaRPr lang="bg-BG" b="1" dirty="0" smtClean="0"/>
          </a:p>
          <a:p>
            <a:pPr marL="0" indent="0" algn="ctr">
              <a:buFont typeface="Wingdings 2" pitchFamily="18" charset="2"/>
              <a:buNone/>
              <a:defRPr/>
            </a:pPr>
            <a:endParaRPr lang="bg-BG" b="1" dirty="0"/>
          </a:p>
          <a:p>
            <a:pPr marL="0" indent="0" algn="ctr">
              <a:buFont typeface="Wingdings 2" pitchFamily="18" charset="2"/>
              <a:buNone/>
              <a:defRPr/>
            </a:pPr>
            <a:endParaRPr lang="bg-BG" b="1" dirty="0" smtClean="0"/>
          </a:p>
          <a:p>
            <a:pPr marL="0" indent="0" algn="ctr">
              <a:buFont typeface="Wingdings 2" pitchFamily="18" charset="2"/>
              <a:buNone/>
              <a:defRPr/>
            </a:pPr>
            <a:r>
              <a:rPr lang="bg-BG" b="1" dirty="0" smtClean="0"/>
              <a:t>Бактериемична</a:t>
            </a:r>
            <a:r>
              <a:rPr lang="en-US" b="1" dirty="0" smtClean="0"/>
              <a:t> </a:t>
            </a:r>
            <a:r>
              <a:rPr lang="en-US" b="1" i="1" dirty="0" smtClean="0"/>
              <a:t>S. pneumoniae </a:t>
            </a:r>
            <a:r>
              <a:rPr lang="bg-BG" b="1" dirty="0" smtClean="0"/>
              <a:t>пневмония</a:t>
            </a:r>
            <a:endParaRPr lang="en-US" b="1" dirty="0" smtClean="0"/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bg-BG" dirty="0" smtClean="0"/>
              <a:t>Рискови фактори - алкохолизъм</a:t>
            </a:r>
            <a:r>
              <a:rPr lang="en-US" dirty="0" smtClean="0"/>
              <a:t>, </a:t>
            </a:r>
            <a:r>
              <a:rPr lang="bg-BG" dirty="0" smtClean="0"/>
              <a:t>диабет</a:t>
            </a:r>
            <a:r>
              <a:rPr lang="en-US" dirty="0" smtClean="0"/>
              <a:t>, </a:t>
            </a:r>
            <a:r>
              <a:rPr lang="bg-BG" dirty="0" smtClean="0"/>
              <a:t>ХОББ</a:t>
            </a:r>
            <a:r>
              <a:rPr lang="en-US" dirty="0" smtClean="0"/>
              <a:t>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185150" cy="119538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2800" b="0" dirty="0" smtClean="0">
                <a:solidFill>
                  <a:schemeClr val="tx1"/>
                </a:solidFill>
              </a:rPr>
              <a:t/>
            </a:r>
            <a:br>
              <a:rPr lang="en-US" sz="2800" b="0" dirty="0" smtClean="0">
                <a:solidFill>
                  <a:schemeClr val="tx1"/>
                </a:solidFill>
              </a:rPr>
            </a:br>
            <a:r>
              <a:rPr lang="bg-BG" sz="2800" b="0" dirty="0" smtClean="0">
                <a:solidFill>
                  <a:schemeClr val="tx1"/>
                </a:solidFill>
              </a:rPr>
              <a:t>ППО</a:t>
            </a:r>
            <a:br>
              <a:rPr lang="bg-BG" sz="2800" b="0" dirty="0" smtClean="0">
                <a:solidFill>
                  <a:schemeClr val="tx1"/>
                </a:solidFill>
              </a:rPr>
            </a:br>
            <a:r>
              <a:rPr lang="bg-BG" sz="2800" b="0" dirty="0" smtClean="0">
                <a:solidFill>
                  <a:schemeClr val="tx1"/>
                </a:solidFill>
              </a:rPr>
              <a:t>Специфични признаци</a:t>
            </a:r>
            <a:br>
              <a:rPr lang="bg-BG" sz="2800" b="0" dirty="0" smtClean="0">
                <a:solidFill>
                  <a:schemeClr val="tx1"/>
                </a:solidFill>
              </a:rPr>
            </a:br>
            <a:r>
              <a:rPr lang="bg-BG" sz="2800" b="0" dirty="0" smtClean="0">
                <a:solidFill>
                  <a:schemeClr val="tx1"/>
                </a:solidFill>
              </a:rPr>
              <a:t>„Типични пневмонии“</a:t>
            </a:r>
            <a:endParaRPr lang="bg-BG" sz="28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7761288" cy="823913"/>
          </a:xfrm>
        </p:spPr>
        <p:txBody>
          <a:bodyPr/>
          <a:lstStyle/>
          <a:p>
            <a:pPr eaLnBrk="1" hangingPunct="1"/>
            <a:r>
              <a:rPr lang="en-US" altLang="bg-BG" sz="2500" b="1" i="1" smtClean="0"/>
              <a:t>S.pneumoniae</a:t>
            </a:r>
            <a:br>
              <a:rPr lang="en-US" altLang="bg-BG" sz="2500" b="1" i="1" smtClean="0"/>
            </a:br>
            <a:endParaRPr lang="en-US" altLang="bg-BG" sz="2500" b="1" i="1" smtClean="0"/>
          </a:p>
        </p:txBody>
      </p:sp>
      <p:pic>
        <p:nvPicPr>
          <p:cNvPr id="117763" name="Picture 4" descr="Cnv006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1412875"/>
            <a:ext cx="6264275" cy="518477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idx="1"/>
          </p:nvPr>
        </p:nvSpPr>
        <p:spPr>
          <a:xfrm>
            <a:off x="467544" y="2204864"/>
            <a:ext cx="8183880" cy="3024336"/>
          </a:xfrm>
        </p:spPr>
        <p:txBody>
          <a:bodyPr/>
          <a:lstStyle/>
          <a:p>
            <a:pPr marL="265176" lvl="0" indent="-265176" eaLnBrk="1" fontAlgn="auto" hangingPunct="1">
              <a:spcAft>
                <a:spcPts val="0"/>
              </a:spcAft>
              <a:buClr>
                <a:srgbClr val="FF0000"/>
              </a:buClr>
              <a:buFont typeface="Wingdings 2" pitchFamily="18" charset="2"/>
              <a:buChar char=""/>
              <a:defRPr/>
            </a:pPr>
            <a:r>
              <a:rPr lang="bg-BG" sz="2400" b="1" dirty="0">
                <a:solidFill>
                  <a:srgbClr val="000066"/>
                </a:solidFill>
              </a:rPr>
              <a:t>Аускултаторни </a:t>
            </a:r>
            <a:r>
              <a:rPr lang="bg-BG" sz="2400" dirty="0">
                <a:solidFill>
                  <a:srgbClr val="000066"/>
                </a:solidFill>
              </a:rPr>
              <a:t>данни за пневмония /крепитации или късни инспираторни пукания на ограничен участък, бронхиално дишане/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92696"/>
            <a:ext cx="8183880" cy="105156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bg-BG" sz="2000" dirty="0" smtClean="0">
                <a:solidFill>
                  <a:srgbClr val="FF0000"/>
                </a:solidFill>
              </a:rPr>
              <a:t>ОПРЕДЕЛЕНИЕ - </a:t>
            </a:r>
            <a:r>
              <a:rPr lang="bg-BG" sz="2400" dirty="0" smtClean="0">
                <a:solidFill>
                  <a:srgbClr val="FF0000"/>
                </a:solidFill>
              </a:rPr>
              <a:t>Възпаление на белодрония паренхим, алвеолите и интерстициума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188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250825" y="476250"/>
            <a:ext cx="8015288" cy="698500"/>
          </a:xfrm>
        </p:spPr>
        <p:txBody>
          <a:bodyPr/>
          <a:lstStyle/>
          <a:p>
            <a:pPr eaLnBrk="1" hangingPunct="1"/>
            <a:r>
              <a:rPr lang="bg-BG" altLang="bg-BG" sz="2400" b="1" smtClean="0">
                <a:solidFill>
                  <a:schemeClr val="bg1"/>
                </a:solidFill>
              </a:rPr>
              <a:t>- </a:t>
            </a:r>
            <a:r>
              <a:rPr lang="en-US" altLang="bg-BG" sz="2400" b="1" i="1" smtClean="0">
                <a:solidFill>
                  <a:schemeClr val="bg1"/>
                </a:solidFill>
              </a:rPr>
              <a:t>S.pneumoniae</a:t>
            </a:r>
            <a:r>
              <a:rPr lang="en-US" altLang="bg-BG" sz="4400" b="1" smtClean="0">
                <a:solidFill>
                  <a:schemeClr val="bg1"/>
                </a:solidFill>
              </a:rPr>
              <a:t/>
            </a:r>
            <a:br>
              <a:rPr lang="en-US" altLang="bg-BG" sz="4400" b="1" smtClean="0">
                <a:solidFill>
                  <a:schemeClr val="bg1"/>
                </a:solidFill>
              </a:rPr>
            </a:br>
            <a:endParaRPr lang="bg-BG" altLang="bg-BG" smtClean="0">
              <a:solidFill>
                <a:schemeClr val="bg1"/>
              </a:solidFill>
            </a:endParaRPr>
          </a:p>
        </p:txBody>
      </p:sp>
      <p:pic>
        <p:nvPicPr>
          <p:cNvPr id="119811" name="Picture 4" descr="Cnv008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3588" y="1600200"/>
            <a:ext cx="5076825" cy="44196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bg-BG" sz="2800" b="1" i="1" dirty="0" err="1" smtClean="0">
                <a:solidFill>
                  <a:schemeClr val="bg1"/>
                </a:solidFill>
              </a:rPr>
              <a:t>S.Pneumoniae</a:t>
            </a:r>
            <a:r>
              <a:rPr lang="en-US" altLang="bg-BG" sz="2800" b="1" i="1" dirty="0" smtClean="0">
                <a:solidFill>
                  <a:schemeClr val="bg1"/>
                </a:solidFill>
              </a:rPr>
              <a:t> </a:t>
            </a:r>
            <a:r>
              <a:rPr lang="bg-BG" altLang="bg-BG" sz="2800" b="1" i="1" dirty="0" smtClean="0">
                <a:solidFill>
                  <a:schemeClr val="bg1"/>
                </a:solidFill>
              </a:rPr>
              <a:t>пневмония</a:t>
            </a:r>
            <a:r>
              <a:rPr lang="en-US" altLang="bg-BG" sz="4800" b="1" dirty="0" smtClean="0">
                <a:solidFill>
                  <a:schemeClr val="bg1"/>
                </a:solidFill>
              </a:rPr>
              <a:t/>
            </a:r>
            <a:br>
              <a:rPr lang="en-US" altLang="bg-BG" sz="4800" b="1" dirty="0" smtClean="0">
                <a:solidFill>
                  <a:schemeClr val="bg1"/>
                </a:solidFill>
              </a:rPr>
            </a:br>
            <a:endParaRPr lang="bg-BG" altLang="bg-BG" sz="2800" dirty="0" smtClean="0"/>
          </a:p>
        </p:txBody>
      </p:sp>
      <p:pic>
        <p:nvPicPr>
          <p:cNvPr id="120835" name="Picture 4" descr="Cnv004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412875"/>
            <a:ext cx="5483225" cy="4419600"/>
          </a:xfrm>
        </p:spPr>
      </p:pic>
      <p:pic>
        <p:nvPicPr>
          <p:cNvPr id="120836" name="Picture 5" descr="Cnv00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412875"/>
            <a:ext cx="3394075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bg-BG" sz="2000" b="1" i="1" dirty="0" err="1" smtClean="0">
                <a:solidFill>
                  <a:schemeClr val="bg1"/>
                </a:solidFill>
              </a:rPr>
              <a:t>S.Pneumoniae</a:t>
            </a:r>
            <a:r>
              <a:rPr lang="bg-BG" altLang="bg-BG" sz="2000" b="1" i="1" dirty="0" smtClean="0">
                <a:solidFill>
                  <a:schemeClr val="bg1"/>
                </a:solidFill>
              </a:rPr>
              <a:t> </a:t>
            </a:r>
            <a:r>
              <a:rPr lang="bg-BG" altLang="bg-BG" sz="2400" b="1" i="1" dirty="0">
                <a:solidFill>
                  <a:schemeClr val="bg1"/>
                </a:solidFill>
              </a:rPr>
              <a:t>пневмония</a:t>
            </a:r>
            <a:r>
              <a:rPr lang="en-US" altLang="bg-BG" sz="4400" b="1" dirty="0">
                <a:solidFill>
                  <a:schemeClr val="bg1"/>
                </a:solidFill>
              </a:rPr>
              <a:t/>
            </a:r>
            <a:br>
              <a:rPr lang="en-US" altLang="bg-BG" sz="4400" b="1" dirty="0">
                <a:solidFill>
                  <a:schemeClr val="bg1"/>
                </a:solidFill>
              </a:rPr>
            </a:br>
            <a:endParaRPr lang="bg-BG" altLang="bg-BG" sz="2400" dirty="0" smtClean="0"/>
          </a:p>
        </p:txBody>
      </p:sp>
      <p:pic>
        <p:nvPicPr>
          <p:cNvPr id="121859" name="Picture 4" descr="DSC0112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412875"/>
            <a:ext cx="5511800" cy="4419600"/>
          </a:xfrm>
        </p:spPr>
      </p:pic>
      <p:pic>
        <p:nvPicPr>
          <p:cNvPr id="121860" name="Picture 5" descr="DSC011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557338"/>
            <a:ext cx="3384550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bg-BG" sz="2400" b="1" i="1" smtClean="0">
                <a:solidFill>
                  <a:schemeClr val="bg1"/>
                </a:solidFill>
              </a:rPr>
              <a:t>S.pneumoniae</a:t>
            </a:r>
            <a:endParaRPr lang="bg-BG" altLang="bg-BG" sz="2800" smtClean="0"/>
          </a:p>
        </p:txBody>
      </p:sp>
      <p:pic>
        <p:nvPicPr>
          <p:cNvPr id="122883" name="Picture 4" descr="Picture 10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412875"/>
            <a:ext cx="5673725" cy="4419600"/>
          </a:xfrm>
        </p:spPr>
      </p:pic>
      <p:pic>
        <p:nvPicPr>
          <p:cNvPr id="122884" name="Picture 5" descr="Picture 1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205038"/>
            <a:ext cx="38893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611188" y="1196975"/>
            <a:ext cx="7993062" cy="4187825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  <a:defRPr/>
            </a:pPr>
            <a:r>
              <a:rPr lang="bg-BG" altLang="bg-BG" b="1" i="1" dirty="0" smtClean="0"/>
              <a:t>Стафилококова пневмония</a:t>
            </a:r>
            <a:endParaRPr lang="en-US" altLang="bg-BG" b="1" i="1" dirty="0" smtClean="0"/>
          </a:p>
          <a:p>
            <a:pPr>
              <a:defRPr/>
            </a:pPr>
            <a:r>
              <a:rPr lang="bg-BG" dirty="0" smtClean="0"/>
              <a:t>Етиология</a:t>
            </a:r>
            <a:r>
              <a:rPr lang="en-US" dirty="0" smtClean="0"/>
              <a:t>: </a:t>
            </a:r>
            <a:r>
              <a:rPr lang="en-US" i="1" dirty="0" smtClean="0"/>
              <a:t>S</a:t>
            </a:r>
            <a:r>
              <a:rPr lang="en-US" i="1" dirty="0"/>
              <a:t>. </a:t>
            </a:r>
            <a:r>
              <a:rPr lang="en-US" i="1" dirty="0" err="1"/>
              <a:t>aureus</a:t>
            </a:r>
            <a:r>
              <a:rPr lang="bg-BG" i="1" dirty="0"/>
              <a:t>, </a:t>
            </a:r>
            <a:r>
              <a:rPr lang="en-US" i="1" dirty="0"/>
              <a:t>S. epidermidis, S. </a:t>
            </a:r>
            <a:r>
              <a:rPr lang="en-US" i="1" dirty="0" err="1" smtClean="0"/>
              <a:t>albus</a:t>
            </a:r>
            <a:endParaRPr lang="bg-BG" i="1" dirty="0" smtClean="0"/>
          </a:p>
          <a:p>
            <a:pPr>
              <a:defRPr/>
            </a:pPr>
            <a:r>
              <a:rPr lang="bg-BG" i="1" dirty="0" smtClean="0"/>
              <a:t>Рискови фактоли</a:t>
            </a:r>
            <a:endParaRPr lang="en-US" i="1" dirty="0" smtClean="0"/>
          </a:p>
          <a:p>
            <a:pPr lvl="1">
              <a:defRPr/>
            </a:pPr>
            <a:r>
              <a:rPr lang="bg-BG" altLang="bg-BG" dirty="0" smtClean="0"/>
              <a:t>След грипна инфекция</a:t>
            </a:r>
            <a:endParaRPr lang="en-US" altLang="bg-BG" dirty="0" smtClean="0"/>
          </a:p>
          <a:p>
            <a:pPr lvl="1">
              <a:defRPr/>
            </a:pPr>
            <a:r>
              <a:rPr lang="bg-BG" altLang="bg-BG" dirty="0" smtClean="0"/>
              <a:t>Захарен диабет</a:t>
            </a:r>
            <a:endParaRPr lang="en-US" altLang="bg-BG" dirty="0" smtClean="0"/>
          </a:p>
          <a:p>
            <a:pPr>
              <a:defRPr/>
            </a:pPr>
            <a:r>
              <a:rPr lang="bg-BG" altLang="bg-BG" dirty="0" smtClean="0"/>
              <a:t>Симптоми - висока</a:t>
            </a:r>
            <a:r>
              <a:rPr lang="en-US" altLang="bg-BG" dirty="0" smtClean="0"/>
              <a:t> T, </a:t>
            </a:r>
            <a:r>
              <a:rPr lang="bg-BG" altLang="bg-BG" dirty="0" smtClean="0"/>
              <a:t>гнойна експекторация</a:t>
            </a:r>
            <a:endParaRPr lang="en-US" altLang="bg-BG" dirty="0" smtClean="0"/>
          </a:p>
          <a:p>
            <a:pPr>
              <a:defRPr/>
            </a:pPr>
            <a:r>
              <a:rPr lang="bg-BG" altLang="bg-BG" dirty="0" smtClean="0"/>
              <a:t>Физикални белези на инфилтрат</a:t>
            </a:r>
            <a:endParaRPr lang="en-US" altLang="bg-BG" dirty="0" smtClean="0"/>
          </a:p>
          <a:p>
            <a:pPr>
              <a:defRPr/>
            </a:pPr>
            <a:endParaRPr lang="bg-BG" altLang="bg-BG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3" descr="Cnv0080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260350"/>
            <a:ext cx="6769100" cy="63373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3" descr="Cnv008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260350"/>
            <a:ext cx="6696075" cy="619283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341438"/>
            <a:ext cx="8183562" cy="3257550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  <a:defRPr/>
            </a:pPr>
            <a:r>
              <a:rPr lang="bg-BG" b="1" dirty="0" smtClean="0"/>
              <a:t>Пневмония, причинена от </a:t>
            </a:r>
          </a:p>
          <a:p>
            <a:pPr marL="0" indent="0" algn="ctr">
              <a:buFont typeface="Wingdings 2" pitchFamily="18" charset="2"/>
              <a:buNone/>
              <a:defRPr/>
            </a:pPr>
            <a:r>
              <a:rPr lang="en-US" b="1" i="1" dirty="0" smtClean="0"/>
              <a:t>K. </a:t>
            </a:r>
            <a:r>
              <a:rPr lang="en-US" b="1" i="1" dirty="0" err="1" smtClean="0"/>
              <a:t>pneumoniae</a:t>
            </a:r>
            <a:endParaRPr lang="en-US" b="1" i="1" dirty="0" smtClean="0"/>
          </a:p>
          <a:p>
            <a:pPr>
              <a:defRPr/>
            </a:pPr>
            <a:r>
              <a:rPr lang="bg-BG" dirty="0" smtClean="0"/>
              <a:t>Остро начало</a:t>
            </a:r>
            <a:endParaRPr lang="en-US" dirty="0" smtClean="0"/>
          </a:p>
          <a:p>
            <a:pPr>
              <a:defRPr/>
            </a:pPr>
            <a:r>
              <a:rPr lang="bg-BG" dirty="0" smtClean="0"/>
              <a:t>Гнойни храчки</a:t>
            </a:r>
            <a:endParaRPr lang="en-US" dirty="0" smtClean="0"/>
          </a:p>
          <a:p>
            <a:pPr>
              <a:defRPr/>
            </a:pPr>
            <a:r>
              <a:rPr lang="bg-BG" dirty="0" smtClean="0"/>
              <a:t>Диспнея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Ro – </a:t>
            </a:r>
            <a:r>
              <a:rPr lang="bg-BG" dirty="0" smtClean="0"/>
              <a:t>хомогенни сенки </a:t>
            </a:r>
            <a:r>
              <a:rPr lang="en-US" dirty="0" smtClean="0"/>
              <a:t>/</a:t>
            </a:r>
            <a:r>
              <a:rPr lang="bg-BG" dirty="0" smtClean="0"/>
              <a:t>сегменти</a:t>
            </a:r>
            <a:r>
              <a:rPr lang="en-US" dirty="0" smtClean="0"/>
              <a:t>/</a:t>
            </a:r>
            <a:endParaRPr lang="bg-BG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bg-BG" altLang="bg-BG" sz="2500" b="1" smtClean="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196975"/>
            <a:ext cx="3529012" cy="5256213"/>
          </a:xfrm>
        </p:spPr>
        <p:txBody>
          <a:bodyPr/>
          <a:lstStyle/>
          <a:p>
            <a:pPr eaLnBrk="1" hangingPunct="1"/>
            <a:endParaRPr lang="bg-BG" altLang="bg-BG" sz="2400" b="1" smtClean="0"/>
          </a:p>
        </p:txBody>
      </p:sp>
      <p:pic>
        <p:nvPicPr>
          <p:cNvPr id="128004" name="Picture 4" descr="Picture 01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404813"/>
            <a:ext cx="6124575" cy="60325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052513"/>
            <a:ext cx="8183562" cy="4187825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  <a:defRPr/>
            </a:pPr>
            <a:r>
              <a:rPr lang="bg-BG" b="1" dirty="0" smtClean="0"/>
              <a:t>Пневмония, причинена от</a:t>
            </a:r>
            <a:r>
              <a:rPr lang="en-US" b="1" dirty="0" smtClean="0"/>
              <a:t> Gram (-) </a:t>
            </a:r>
            <a:endParaRPr lang="bg-BG" b="1" dirty="0" smtClean="0"/>
          </a:p>
          <a:p>
            <a:pPr marL="0" indent="0" algn="ctr">
              <a:buFont typeface="Wingdings 2" pitchFamily="18" charset="2"/>
              <a:buNone/>
              <a:defRPr/>
            </a:pPr>
            <a:r>
              <a:rPr lang="bg-BG" i="1" dirty="0" smtClean="0"/>
              <a:t>E</a:t>
            </a:r>
            <a:r>
              <a:rPr lang="bg-BG" i="1" dirty="0"/>
              <a:t>. coli,</a:t>
            </a:r>
            <a:r>
              <a:rPr lang="bg-BG" dirty="0"/>
              <a:t> </a:t>
            </a:r>
            <a:r>
              <a:rPr lang="bg-BG" i="1" dirty="0"/>
              <a:t>Pseudomonas</a:t>
            </a:r>
            <a:r>
              <a:rPr lang="en-US" i="1" dirty="0"/>
              <a:t> spp.</a:t>
            </a:r>
            <a:r>
              <a:rPr lang="bg-BG" i="1" dirty="0"/>
              <a:t>, Enterobacter,</a:t>
            </a:r>
            <a:r>
              <a:rPr lang="bg-BG" dirty="0"/>
              <a:t> </a:t>
            </a:r>
            <a:r>
              <a:rPr lang="bg-BG" i="1" dirty="0" smtClean="0"/>
              <a:t>Serratia</a:t>
            </a:r>
            <a:endParaRPr lang="en-US" i="1" dirty="0" smtClean="0"/>
          </a:p>
          <a:p>
            <a:pPr>
              <a:defRPr/>
            </a:pPr>
            <a:r>
              <a:rPr lang="bg-BG" dirty="0" smtClean="0"/>
              <a:t>Висока</a:t>
            </a:r>
            <a:r>
              <a:rPr lang="en-US" dirty="0" smtClean="0"/>
              <a:t> T</a:t>
            </a:r>
          </a:p>
          <a:p>
            <a:pPr>
              <a:defRPr/>
            </a:pPr>
            <a:r>
              <a:rPr lang="bg-BG" dirty="0" smtClean="0"/>
              <a:t>Интоксикация</a:t>
            </a:r>
            <a:endParaRPr lang="en-US" dirty="0" smtClean="0"/>
          </a:p>
          <a:p>
            <a:pPr>
              <a:defRPr/>
            </a:pPr>
            <a:r>
              <a:rPr lang="bg-BG" dirty="0" smtClean="0"/>
              <a:t>Кашлица с муко пурулентни храчки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Ro – </a:t>
            </a:r>
            <a:r>
              <a:rPr lang="bg-BG" dirty="0" smtClean="0"/>
              <a:t>лобарни</a:t>
            </a:r>
            <a:r>
              <a:rPr lang="en-US" dirty="0" smtClean="0"/>
              <a:t>, </a:t>
            </a:r>
            <a:r>
              <a:rPr lang="bg-BG" dirty="0" smtClean="0"/>
              <a:t>лобуларни</a:t>
            </a:r>
            <a:r>
              <a:rPr lang="en-US" dirty="0" smtClean="0"/>
              <a:t>, </a:t>
            </a:r>
            <a:r>
              <a:rPr lang="bg-BG" dirty="0" smtClean="0"/>
              <a:t>сегментни засенчвания</a:t>
            </a:r>
            <a:endParaRPr lang="bg-BG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420888"/>
            <a:ext cx="8183880" cy="2736304"/>
          </a:xfrm>
        </p:spPr>
        <p:txBody>
          <a:bodyPr/>
          <a:lstStyle/>
          <a:p>
            <a:pPr marL="265176" lvl="0" indent="-265176" eaLnBrk="1" fontAlgn="auto" hangingPunct="1">
              <a:spcAft>
                <a:spcPts val="0"/>
              </a:spcAft>
              <a:buClr>
                <a:srgbClr val="FF0000"/>
              </a:buClr>
              <a:buFont typeface="Wingdings 2" pitchFamily="18" charset="2"/>
              <a:buChar char=""/>
              <a:defRPr/>
            </a:pPr>
            <a:r>
              <a:rPr lang="bg-BG" sz="2600" dirty="0">
                <a:solidFill>
                  <a:srgbClr val="000066"/>
                </a:solidFill>
              </a:rPr>
              <a:t>Нови инфилтративни промени в </a:t>
            </a:r>
            <a:r>
              <a:rPr lang="bg-BG" sz="2600" b="1" dirty="0">
                <a:solidFill>
                  <a:srgbClr val="000066"/>
                </a:solidFill>
              </a:rPr>
              <a:t>рентгенограмата</a:t>
            </a:r>
            <a:r>
              <a:rPr lang="bg-BG" sz="2600" dirty="0">
                <a:solidFill>
                  <a:srgbClr val="000066"/>
                </a:solidFill>
              </a:rPr>
              <a:t> на гръдния кош, за които няма друго обяснение /белодробен оток или инфаркт/</a:t>
            </a:r>
          </a:p>
          <a:p>
            <a:endParaRPr lang="bg-BG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764704"/>
            <a:ext cx="8183562" cy="10509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bg-BG" sz="2000" dirty="0" smtClean="0">
                <a:solidFill>
                  <a:srgbClr val="FF0000"/>
                </a:solidFill>
              </a:rPr>
              <a:t>ОПРЕДЕЛЕНИЕ - </a:t>
            </a:r>
            <a:r>
              <a:rPr lang="bg-BG" sz="2400" dirty="0" smtClean="0">
                <a:solidFill>
                  <a:srgbClr val="FF0000"/>
                </a:solidFill>
              </a:rPr>
              <a:t>Възпаление на белодрония паренхим, алвеолите и интерстициума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848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/>
          </p:nvPr>
        </p:nvSpPr>
        <p:spPr bwMode="auto">
          <a:xfrm>
            <a:off x="1619250" y="476250"/>
            <a:ext cx="6048375" cy="86518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bg-BG" altLang="bg-BG" sz="2400" dirty="0" smtClean="0">
                <a:solidFill>
                  <a:schemeClr val="tx1"/>
                </a:solidFill>
                <a:effectLst/>
              </a:rPr>
              <a:t>АТИПИЧНИ ПНЕВМОНИИ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484313"/>
            <a:ext cx="8183562" cy="4187825"/>
          </a:xfrm>
        </p:spPr>
        <p:txBody>
          <a:bodyPr/>
          <a:lstStyle/>
          <a:p>
            <a:pPr marL="0" indent="0">
              <a:buFont typeface="Wingdings 2" pitchFamily="18" charset="2"/>
              <a:buNone/>
              <a:defRPr/>
            </a:pPr>
            <a:r>
              <a:rPr lang="en-US" b="1" i="1" dirty="0" smtClean="0"/>
              <a:t>L. </a:t>
            </a:r>
            <a:r>
              <a:rPr lang="en-US" b="1" i="1" dirty="0" err="1" smtClean="0"/>
              <a:t>pneumophilla</a:t>
            </a:r>
            <a:endParaRPr lang="en-US" b="1" i="1" dirty="0" smtClean="0"/>
          </a:p>
          <a:p>
            <a:pPr>
              <a:defRPr/>
            </a:pPr>
            <a:r>
              <a:rPr lang="bg-BG" dirty="0" smtClean="0"/>
              <a:t>Млади пациенти, пушачи</a:t>
            </a:r>
            <a:endParaRPr lang="en-US" dirty="0" smtClean="0"/>
          </a:p>
          <a:p>
            <a:pPr>
              <a:defRPr/>
            </a:pPr>
            <a:r>
              <a:rPr lang="bg-BG" dirty="0" smtClean="0"/>
              <a:t>Епидемиология</a:t>
            </a:r>
            <a:r>
              <a:rPr lang="en-US" dirty="0" smtClean="0"/>
              <a:t> – </a:t>
            </a:r>
            <a:r>
              <a:rPr lang="bg-BG" dirty="0" smtClean="0"/>
              <a:t>климатици</a:t>
            </a:r>
            <a:endParaRPr lang="en-US" dirty="0" smtClean="0"/>
          </a:p>
          <a:p>
            <a:pPr>
              <a:defRPr/>
            </a:pPr>
            <a:r>
              <a:rPr lang="bg-BG" dirty="0" smtClean="0"/>
              <a:t>Общи симптоми</a:t>
            </a:r>
            <a:endParaRPr lang="en-US" dirty="0" smtClean="0"/>
          </a:p>
          <a:p>
            <a:pPr>
              <a:defRPr/>
            </a:pPr>
            <a:r>
              <a:rPr lang="bg-BG" dirty="0" smtClean="0"/>
              <a:t>Кашлица кръвохрачене ДН</a:t>
            </a:r>
          </a:p>
          <a:p>
            <a:pPr>
              <a:defRPr/>
            </a:pPr>
            <a:r>
              <a:rPr lang="bg-BG" dirty="0" smtClean="0"/>
              <a:t>Висока смъртност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bg-BG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052736"/>
            <a:ext cx="8183562" cy="4187825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bg-BG" altLang="bg-BG" dirty="0"/>
              <a:t>АТИПИЧНИ </a:t>
            </a:r>
            <a:r>
              <a:rPr lang="bg-BG" altLang="bg-BG" dirty="0" smtClean="0"/>
              <a:t>ПНЕВМОНИИ</a:t>
            </a:r>
          </a:p>
          <a:p>
            <a:pPr marL="0" indent="0" algn="ctr">
              <a:buNone/>
              <a:defRPr/>
            </a:pPr>
            <a:r>
              <a:rPr lang="en-US" b="1" i="1" dirty="0" smtClean="0"/>
              <a:t>M</a:t>
            </a:r>
            <a:r>
              <a:rPr lang="en-US" b="1" i="1" dirty="0"/>
              <a:t>. </a:t>
            </a:r>
            <a:r>
              <a:rPr lang="en-US" b="1" i="1" dirty="0" err="1"/>
              <a:t>pneumoniae</a:t>
            </a:r>
            <a:r>
              <a:rPr lang="en-US" b="1" dirty="0"/>
              <a:t> </a:t>
            </a:r>
            <a:endParaRPr lang="en-US" b="1" dirty="0" smtClean="0"/>
          </a:p>
          <a:p>
            <a:pPr>
              <a:defRPr/>
            </a:pPr>
            <a:r>
              <a:rPr lang="bg-BG" dirty="0" smtClean="0"/>
              <a:t>Млади пациенти</a:t>
            </a:r>
            <a:endParaRPr lang="en-US" dirty="0" smtClean="0"/>
          </a:p>
          <a:p>
            <a:pPr>
              <a:defRPr/>
            </a:pPr>
            <a:r>
              <a:rPr lang="bg-BG" dirty="0" smtClean="0"/>
              <a:t>Предшестващо антибиотично лечение</a:t>
            </a:r>
            <a:endParaRPr lang="en-US" dirty="0" smtClean="0"/>
          </a:p>
          <a:p>
            <a:pPr>
              <a:defRPr/>
            </a:pPr>
            <a:r>
              <a:rPr lang="bg-BG" dirty="0" smtClean="0"/>
              <a:t>Общи симптоми </a:t>
            </a:r>
            <a:r>
              <a:rPr lang="en-US" dirty="0" smtClean="0"/>
              <a:t>– </a:t>
            </a:r>
            <a:r>
              <a:rPr lang="bg-BG" dirty="0" smtClean="0"/>
              <a:t>главоболие</a:t>
            </a:r>
            <a:r>
              <a:rPr lang="en-US" dirty="0" smtClean="0"/>
              <a:t>,</a:t>
            </a:r>
            <a:r>
              <a:rPr lang="bg-BG" dirty="0" smtClean="0"/>
              <a:t> висока</a:t>
            </a:r>
            <a:r>
              <a:rPr lang="en-US" dirty="0" smtClean="0"/>
              <a:t> T, </a:t>
            </a:r>
            <a:r>
              <a:rPr lang="bg-BG" dirty="0" smtClean="0"/>
              <a:t>мускулни и ставни болки</a:t>
            </a:r>
            <a:endParaRPr lang="en-US" dirty="0" smtClean="0"/>
          </a:p>
          <a:p>
            <a:pPr>
              <a:defRPr/>
            </a:pPr>
            <a:r>
              <a:rPr lang="bg-BG" dirty="0" smtClean="0"/>
              <a:t>Хемолитична анемия</a:t>
            </a:r>
            <a:endParaRPr lang="en-US" dirty="0" smtClean="0"/>
          </a:p>
          <a:p>
            <a:pPr>
              <a:defRPr/>
            </a:pPr>
            <a:r>
              <a:rPr lang="bg-BG" dirty="0" smtClean="0"/>
              <a:t>Суха кашлица</a:t>
            </a:r>
            <a:endParaRPr lang="en-US" dirty="0" smtClean="0"/>
          </a:p>
          <a:p>
            <a:pPr marL="0" indent="0">
              <a:buFont typeface="Wingdings 2" pitchFamily="18" charset="2"/>
              <a:buNone/>
              <a:defRPr/>
            </a:pPr>
            <a:endParaRPr lang="bg-BG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183562" cy="122354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bg-BG" altLang="bg-BG" sz="2400" dirty="0" smtClean="0"/>
              <a:t/>
            </a:r>
            <a:br>
              <a:rPr lang="bg-BG" altLang="bg-BG" sz="2400" dirty="0" smtClean="0"/>
            </a:br>
            <a:r>
              <a:rPr lang="bg-BG" altLang="bg-BG" sz="2400" dirty="0"/>
              <a:t/>
            </a:r>
            <a:br>
              <a:rPr lang="bg-BG" altLang="bg-BG" sz="2400" dirty="0"/>
            </a:br>
            <a:r>
              <a:rPr lang="bg-BG" altLang="bg-BG" sz="2400" dirty="0" smtClean="0"/>
              <a:t/>
            </a:r>
            <a:br>
              <a:rPr lang="bg-BG" altLang="bg-BG" sz="2400" dirty="0" smtClean="0"/>
            </a:br>
            <a:r>
              <a:rPr lang="bg-BG" altLang="bg-BG" sz="2400" dirty="0"/>
              <a:t/>
            </a:r>
            <a:br>
              <a:rPr lang="bg-BG" altLang="bg-BG" sz="2400" dirty="0"/>
            </a:br>
            <a:r>
              <a:rPr lang="bg-BG" altLang="bg-BG" sz="2400" dirty="0" smtClean="0"/>
              <a:t/>
            </a:r>
            <a:br>
              <a:rPr lang="bg-BG" altLang="bg-BG" sz="2400" dirty="0" smtClean="0"/>
            </a:br>
            <a:r>
              <a:rPr lang="bg-BG" altLang="bg-BG" sz="2400" dirty="0" smtClean="0"/>
              <a:t/>
            </a:r>
            <a:br>
              <a:rPr lang="bg-BG" altLang="bg-BG" sz="2400" dirty="0" smtClean="0"/>
            </a:br>
            <a:r>
              <a:rPr lang="bg-BG" altLang="bg-BG" sz="2400" dirty="0"/>
              <a:t/>
            </a:r>
            <a:br>
              <a:rPr lang="bg-BG" altLang="bg-BG" sz="2400" dirty="0"/>
            </a:br>
            <a:r>
              <a:rPr lang="bg-BG" altLang="bg-BG" sz="2400" dirty="0" smtClean="0"/>
              <a:t/>
            </a:r>
            <a:br>
              <a:rPr lang="bg-BG" altLang="bg-BG" sz="2400" dirty="0" smtClean="0"/>
            </a:br>
            <a:r>
              <a:rPr lang="bg-BG" altLang="bg-BG" sz="2400" dirty="0"/>
              <a:t/>
            </a:r>
            <a:br>
              <a:rPr lang="bg-BG" altLang="bg-BG" sz="2400" dirty="0"/>
            </a:br>
            <a:r>
              <a:rPr lang="bg-BG" altLang="bg-BG" sz="2400" dirty="0" smtClean="0"/>
              <a:t/>
            </a:r>
            <a:br>
              <a:rPr lang="bg-BG" altLang="bg-BG" sz="2400" dirty="0" smtClean="0"/>
            </a:br>
            <a:r>
              <a:rPr lang="bg-BG" altLang="bg-BG" sz="2400" dirty="0" smtClean="0"/>
              <a:t>АТИПИЧНИ </a:t>
            </a:r>
            <a:r>
              <a:rPr lang="bg-BG" altLang="bg-BG" sz="2400" dirty="0"/>
              <a:t>ПНЕВМОНИИ</a:t>
            </a:r>
            <a:br>
              <a:rPr lang="bg-BG" altLang="bg-BG" sz="2400" dirty="0"/>
            </a:br>
            <a:r>
              <a:rPr lang="en-US" sz="2400" b="0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2400" b="0" dirty="0" smtClean="0">
                <a:solidFill>
                  <a:schemeClr val="tx1"/>
                </a:solidFill>
                <a:effectLst/>
              </a:rPr>
            </a:br>
            <a:endParaRPr lang="bg-BG" sz="24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204864"/>
            <a:ext cx="8183562" cy="3312393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  <a:defRPr/>
            </a:pPr>
            <a:r>
              <a:rPr lang="en-US" i="1" dirty="0"/>
              <a:t>C. </a:t>
            </a:r>
            <a:r>
              <a:rPr lang="en-US" i="1" dirty="0" err="1"/>
              <a:t>psittaci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pPr>
              <a:defRPr/>
            </a:pPr>
            <a:r>
              <a:rPr lang="bg-BG" dirty="0" smtClean="0"/>
              <a:t>Епидемиология - Птици</a:t>
            </a:r>
            <a:endParaRPr lang="en-US" dirty="0" smtClean="0"/>
          </a:p>
          <a:p>
            <a:pPr>
              <a:defRPr/>
            </a:pPr>
            <a:r>
              <a:rPr lang="bg-BG" dirty="0" smtClean="0"/>
              <a:t>Общи сшмптжмш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Ro – </a:t>
            </a:r>
            <a:r>
              <a:rPr lang="bg-BG" dirty="0" smtClean="0"/>
              <a:t>интерстициални сенки</a:t>
            </a:r>
            <a:endParaRPr lang="en-US" dirty="0" smtClean="0"/>
          </a:p>
          <a:p>
            <a:pPr>
              <a:defRPr/>
            </a:pPr>
            <a:r>
              <a:rPr lang="bg-BG" dirty="0" smtClean="0"/>
              <a:t>Екстрапулмонални симптоми</a:t>
            </a:r>
            <a:endParaRPr lang="bg-BG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436563"/>
          </a:xfrm>
        </p:spPr>
        <p:txBody>
          <a:bodyPr/>
          <a:lstStyle/>
          <a:p>
            <a:pPr eaLnBrk="1" hangingPunct="1"/>
            <a:r>
              <a:rPr lang="en-US" altLang="bg-BG" sz="2800" b="1" smtClean="0">
                <a:solidFill>
                  <a:schemeClr val="tx1"/>
                </a:solidFill>
                <a:latin typeface="Century" pitchFamily="18" charset="0"/>
              </a:rPr>
              <a:t>Ornithosis</a:t>
            </a:r>
            <a:r>
              <a:rPr lang="bg-BG" altLang="bg-BG" sz="2800" b="1" smtClean="0">
                <a:solidFill>
                  <a:schemeClr val="tx1"/>
                </a:solidFill>
                <a:latin typeface="Century" pitchFamily="18" charset="0"/>
              </a:rPr>
              <a:t> – </a:t>
            </a:r>
            <a:r>
              <a:rPr lang="en-US" altLang="bg-BG" sz="2800" b="1" smtClean="0">
                <a:solidFill>
                  <a:schemeClr val="tx1"/>
                </a:solidFill>
                <a:latin typeface="Century" pitchFamily="18" charset="0"/>
              </a:rPr>
              <a:t>Ro</a:t>
            </a:r>
            <a:r>
              <a:rPr lang="bg-BG" altLang="bg-BG" sz="2800" b="1" smtClean="0">
                <a:solidFill>
                  <a:schemeClr val="tx1"/>
                </a:solidFill>
                <a:latin typeface="Century" pitchFamily="18" charset="0"/>
              </a:rPr>
              <a:t> </a:t>
            </a:r>
            <a:endParaRPr lang="en-US" altLang="bg-BG" sz="2800" b="1" smtClean="0">
              <a:solidFill>
                <a:schemeClr val="tx1"/>
              </a:solidFill>
              <a:latin typeface="Century" pitchFamily="18" charset="0"/>
            </a:endParaRPr>
          </a:p>
        </p:txBody>
      </p:sp>
      <p:pic>
        <p:nvPicPr>
          <p:cNvPr id="95235" name="Picture 3" descr="DSCN1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76250"/>
            <a:ext cx="6553200" cy="629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3" descr="DSCN12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68338"/>
            <a:ext cx="7472362" cy="622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bg-BG" altLang="bg-BG" smtClean="0"/>
          </a:p>
        </p:txBody>
      </p:sp>
      <p:sp>
        <p:nvSpPr>
          <p:cNvPr id="2" name="Rectangle 1"/>
          <p:cNvSpPr/>
          <p:nvPr/>
        </p:nvSpPr>
        <p:spPr bwMode="auto">
          <a:xfrm>
            <a:off x="3923928" y="6525344"/>
            <a:ext cx="2880320" cy="14401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bg-BG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DSCN1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5888"/>
            <a:ext cx="7632700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3707904" y="6309320"/>
            <a:ext cx="2304256" cy="41056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bg-BG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bg-BG" sz="24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</a:t>
            </a:r>
            <a:r>
              <a:rPr lang="en-US" sz="2400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neumoniae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– </a:t>
            </a:r>
            <a:r>
              <a:rPr lang="bg-BG" sz="24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</a:t>
            </a:r>
            <a:endParaRPr lang="bg-BG" sz="24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80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341438"/>
            <a:ext cx="6264275" cy="5040312"/>
          </a:xfrm>
        </p:spPr>
      </p:pic>
    </p:spTree>
    <p:extLst>
      <p:ext uri="{BB962C8B-B14F-4D97-AF65-F5344CB8AC3E}">
        <p14:creationId xmlns:p14="http://schemas.microsoft.com/office/powerpoint/2010/main" val="3654882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468313" y="549275"/>
            <a:ext cx="8183562" cy="4187825"/>
          </a:xfrm>
        </p:spPr>
        <p:txBody>
          <a:bodyPr>
            <a:normAutofit fontScale="97500"/>
          </a:bodyPr>
          <a:lstStyle/>
          <a:p>
            <a:pPr marL="0" indent="0" algn="ctr">
              <a:buFont typeface="Wingdings 2" pitchFamily="18" charset="2"/>
              <a:buNone/>
              <a:defRPr/>
            </a:pPr>
            <a:r>
              <a:rPr lang="bg-BG" dirty="0" smtClean="0"/>
              <a:t>АТИПИЧНИ ПНЕВМОНИИ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i="1" dirty="0"/>
              <a:t>C. </a:t>
            </a:r>
            <a:r>
              <a:rPr lang="en-US" b="1" i="1" dirty="0" err="1" smtClean="0"/>
              <a:t>B</a:t>
            </a:r>
            <a:r>
              <a:rPr lang="en-US" b="1" i="1" dirty="0" err="1" smtClean="0"/>
              <a:t>urnetti</a:t>
            </a:r>
            <a:endParaRPr lang="en-US" b="1" i="1" dirty="0" smtClean="0"/>
          </a:p>
          <a:p>
            <a:pPr marL="0" indent="0" algn="just">
              <a:buFont typeface="Wingdings 2" pitchFamily="18" charset="2"/>
              <a:buNone/>
              <a:defRPr/>
            </a:pPr>
            <a:endParaRPr lang="en-US" b="1" i="1" dirty="0" smtClean="0"/>
          </a:p>
          <a:p>
            <a:pPr marL="0" indent="0" algn="just">
              <a:buFont typeface="Wingdings 2" pitchFamily="18" charset="2"/>
              <a:buNone/>
              <a:defRPr/>
            </a:pPr>
            <a:r>
              <a:rPr lang="en-US" b="1" i="1" dirty="0" smtClean="0"/>
              <a:t>Q fever – </a:t>
            </a:r>
            <a:r>
              <a:rPr lang="bg-BG" dirty="0" smtClean="0"/>
              <a:t>зооноза</a:t>
            </a:r>
            <a:endParaRPr lang="en-US" dirty="0" smtClean="0"/>
          </a:p>
          <a:p>
            <a:pPr marL="0" indent="0" algn="just">
              <a:buFont typeface="Wingdings 2" pitchFamily="18" charset="2"/>
              <a:buNone/>
              <a:defRPr/>
            </a:pPr>
            <a:r>
              <a:rPr lang="bg-BG" dirty="0" smtClean="0"/>
              <a:t>Остро начало</a:t>
            </a:r>
            <a:endParaRPr lang="en-US" dirty="0" smtClean="0"/>
          </a:p>
          <a:p>
            <a:pPr marL="0" indent="0" algn="just">
              <a:buFont typeface="Wingdings 2" pitchFamily="18" charset="2"/>
              <a:buNone/>
              <a:defRPr/>
            </a:pPr>
            <a:r>
              <a:rPr lang="bg-BG" dirty="0" smtClean="0"/>
              <a:t>Общи симптоми</a:t>
            </a:r>
            <a:endParaRPr lang="en-US" dirty="0" smtClean="0"/>
          </a:p>
          <a:p>
            <a:pPr marL="0" indent="0" algn="just">
              <a:buFont typeface="Wingdings 2" pitchFamily="18" charset="2"/>
              <a:buNone/>
              <a:defRPr/>
            </a:pPr>
            <a:r>
              <a:rPr lang="bg-BG" dirty="0" smtClean="0"/>
              <a:t>Извънбелодробни</a:t>
            </a:r>
            <a:r>
              <a:rPr lang="en-US" dirty="0" smtClean="0"/>
              <a:t> – </a:t>
            </a:r>
            <a:r>
              <a:rPr lang="bg-BG" dirty="0" smtClean="0"/>
              <a:t>хепатит</a:t>
            </a:r>
            <a:r>
              <a:rPr lang="en-US" dirty="0" smtClean="0"/>
              <a:t>, </a:t>
            </a:r>
            <a:r>
              <a:rPr lang="bg-BG" dirty="0" smtClean="0"/>
              <a:t>нефрит</a:t>
            </a:r>
            <a:r>
              <a:rPr lang="en-US" dirty="0" smtClean="0"/>
              <a:t>, </a:t>
            </a:r>
            <a:r>
              <a:rPr lang="bg-BG" dirty="0" smtClean="0"/>
              <a:t>артрит</a:t>
            </a:r>
            <a:r>
              <a:rPr lang="en-US" dirty="0" smtClean="0"/>
              <a:t>, </a:t>
            </a:r>
            <a:r>
              <a:rPr lang="bg-BG" dirty="0" smtClean="0"/>
              <a:t>тромбоцитопения</a:t>
            </a:r>
            <a:endParaRPr lang="en-US" dirty="0" smtClean="0"/>
          </a:p>
          <a:p>
            <a:pPr marL="0" indent="0" algn="just">
              <a:buFont typeface="Wingdings 2" pitchFamily="18" charset="2"/>
              <a:buNone/>
              <a:defRPr/>
            </a:pPr>
            <a:endParaRPr lang="en-US" dirty="0" smtClean="0"/>
          </a:p>
          <a:p>
            <a:pPr marL="0" indent="0" algn="just">
              <a:buFont typeface="Wingdings 2" pitchFamily="18" charset="2"/>
              <a:buNone/>
              <a:defRPr/>
            </a:pPr>
            <a:endParaRPr lang="bg-BG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4288"/>
            <a:ext cx="7715250" cy="706438"/>
          </a:xfrm>
        </p:spPr>
        <p:txBody>
          <a:bodyPr/>
          <a:lstStyle/>
          <a:p>
            <a:pPr eaLnBrk="1" hangingPunct="1"/>
            <a:r>
              <a:rPr lang="en-US" altLang="bg-BG" sz="2800" b="1" smtClean="0"/>
              <a:t>Q-pneumonia Ro </a:t>
            </a:r>
          </a:p>
        </p:txBody>
      </p:sp>
      <p:pic>
        <p:nvPicPr>
          <p:cNvPr id="80899" name="Picture 3" descr="DSCN12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49275"/>
            <a:ext cx="7129462" cy="62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DSCN12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1438"/>
            <a:ext cx="7416800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3203848" y="6093296"/>
            <a:ext cx="3384376" cy="720254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bg-BG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55576" y="620689"/>
          <a:ext cx="774724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656927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  <a:defRPr/>
            </a:pPr>
            <a:r>
              <a:rPr lang="bg-BG" i="1" dirty="0" smtClean="0"/>
              <a:t>Вирусни пнвмонии</a:t>
            </a:r>
            <a:endParaRPr lang="en-US" i="1" dirty="0" smtClean="0"/>
          </a:p>
          <a:p>
            <a:pPr marL="0" indent="0" algn="just">
              <a:buFont typeface="Wingdings 2" pitchFamily="18" charset="2"/>
              <a:buNone/>
              <a:defRPr/>
            </a:pPr>
            <a:r>
              <a:rPr lang="en-US" dirty="0" smtClean="0"/>
              <a:t>Influenza virus</a:t>
            </a:r>
          </a:p>
          <a:p>
            <a:pPr marL="0" indent="0" algn="just">
              <a:buFont typeface="Wingdings 2" pitchFamily="18" charset="2"/>
              <a:buNone/>
              <a:defRPr/>
            </a:pPr>
            <a:r>
              <a:rPr lang="en-US" dirty="0" err="1" smtClean="0"/>
              <a:t>Parainfluenza</a:t>
            </a:r>
            <a:endParaRPr lang="en-US" dirty="0" smtClean="0"/>
          </a:p>
          <a:p>
            <a:pPr marL="0" indent="0" algn="just">
              <a:buFont typeface="Wingdings 2" pitchFamily="18" charset="2"/>
              <a:buNone/>
              <a:defRPr/>
            </a:pPr>
            <a:r>
              <a:rPr lang="en-US" dirty="0" smtClean="0"/>
              <a:t>RS</a:t>
            </a:r>
          </a:p>
          <a:p>
            <a:pPr marL="0" indent="0" algn="just">
              <a:buFont typeface="Wingdings 2" pitchFamily="18" charset="2"/>
              <a:buNone/>
              <a:defRPr/>
            </a:pPr>
            <a:r>
              <a:rPr lang="en-US" dirty="0" smtClean="0"/>
              <a:t>Varicella zoster virus</a:t>
            </a:r>
          </a:p>
          <a:p>
            <a:pPr marL="0" indent="0" algn="just">
              <a:buFont typeface="Wingdings 2" pitchFamily="18" charset="2"/>
              <a:buNone/>
              <a:defRPr/>
            </a:pPr>
            <a:endParaRPr lang="en-US" dirty="0"/>
          </a:p>
          <a:p>
            <a:pPr marL="0" indent="0" algn="just">
              <a:buFont typeface="Wingdings 2" pitchFamily="18" charset="2"/>
              <a:buNone/>
              <a:defRPr/>
            </a:pPr>
            <a:r>
              <a:rPr lang="bg-BG" dirty="0" smtClean="0"/>
              <a:t>Общи симптоми</a:t>
            </a:r>
            <a:endParaRPr lang="en-US" dirty="0" smtClean="0"/>
          </a:p>
          <a:p>
            <a:pPr marL="0" indent="0" algn="just">
              <a:buFont typeface="Wingdings 2" pitchFamily="18" charset="2"/>
              <a:buNone/>
              <a:defRPr/>
            </a:pPr>
            <a:r>
              <a:rPr lang="bg-BG" dirty="0" smtClean="0"/>
              <a:t>Суха кашлица</a:t>
            </a:r>
            <a:endParaRPr lang="en-US" dirty="0" smtClean="0"/>
          </a:p>
          <a:p>
            <a:pPr marL="0" indent="0" algn="just">
              <a:buFont typeface="Wingdings 2" pitchFamily="18" charset="2"/>
              <a:buNone/>
              <a:defRPr/>
            </a:pPr>
            <a:r>
              <a:rPr lang="bg-BG" dirty="0" smtClean="0"/>
              <a:t>Неспецифични промени </a:t>
            </a:r>
            <a:endParaRPr lang="en-US" dirty="0" smtClean="0"/>
          </a:p>
          <a:p>
            <a:pPr>
              <a:defRPr/>
            </a:pPr>
            <a:endParaRPr lang="bg-BG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>
              <a:defRPr/>
            </a:pPr>
            <a:endParaRPr lang="bg-BG" dirty="0"/>
          </a:p>
        </p:txBody>
      </p:sp>
      <p:sp>
        <p:nvSpPr>
          <p:cNvPr id="4" name="Flowchart: Punched Tape 3"/>
          <p:cNvSpPr/>
          <p:nvPr/>
        </p:nvSpPr>
        <p:spPr>
          <a:xfrm>
            <a:off x="1258888" y="836613"/>
            <a:ext cx="6553200" cy="3097212"/>
          </a:xfrm>
          <a:prstGeom prst="flowChartPunchedTape">
            <a:avLst/>
          </a:prstGeom>
          <a:solidFill>
            <a:srgbClr val="B2B2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spcBef>
                <a:spcPts val="250"/>
              </a:spcBef>
              <a:buClr>
                <a:srgbClr val="F07F09"/>
              </a:buClr>
              <a:buSzPct val="80000"/>
              <a:defRPr/>
            </a:pPr>
            <a:r>
              <a:rPr lang="bg-BG" sz="2800" b="0" dirty="0" smtClean="0">
                <a:solidFill>
                  <a:prstClr val="black"/>
                </a:solidFill>
              </a:rPr>
              <a:t>Смесена флора</a:t>
            </a:r>
            <a:r>
              <a:rPr lang="en-US" sz="2800" b="0" dirty="0" smtClean="0">
                <a:solidFill>
                  <a:prstClr val="black"/>
                </a:solidFill>
              </a:rPr>
              <a:t>– </a:t>
            </a:r>
            <a:r>
              <a:rPr lang="bg-BG" sz="2800" b="0" dirty="0" smtClean="0">
                <a:solidFill>
                  <a:prstClr val="black"/>
                </a:solidFill>
              </a:rPr>
              <a:t>до </a:t>
            </a:r>
            <a:r>
              <a:rPr lang="en-US" sz="2800" b="0" dirty="0" smtClean="0">
                <a:solidFill>
                  <a:prstClr val="black"/>
                </a:solidFill>
              </a:rPr>
              <a:t>38</a:t>
            </a:r>
            <a:r>
              <a:rPr lang="en-US" sz="2800" b="0" dirty="0">
                <a:solidFill>
                  <a:prstClr val="black"/>
                </a:solidFill>
              </a:rPr>
              <a:t>% </a:t>
            </a:r>
            <a:r>
              <a:rPr lang="bg-BG" sz="2800" b="0" dirty="0" smtClean="0">
                <a:solidFill>
                  <a:prstClr val="black"/>
                </a:solidFill>
              </a:rPr>
              <a:t>от всички ППО</a:t>
            </a:r>
            <a:endParaRPr lang="bg-BG" sz="2800" b="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1"/>
          <p:cNvSpPr>
            <a:spLocks noGrp="1"/>
          </p:cNvSpPr>
          <p:nvPr>
            <p:ph type="title"/>
          </p:nvPr>
        </p:nvSpPr>
        <p:spPr bwMode="auto">
          <a:xfrm>
            <a:off x="539552" y="764704"/>
            <a:ext cx="8183562" cy="10509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bg-BG" altLang="bg-BG" sz="3200" dirty="0" smtClean="0">
                <a:solidFill>
                  <a:schemeClr val="tx1"/>
                </a:solidFill>
                <a:effectLst/>
              </a:rPr>
              <a:t>Диагностика </a:t>
            </a:r>
            <a:r>
              <a:rPr lang="en-US" altLang="bg-BG" sz="3200" dirty="0" smtClean="0">
                <a:solidFill>
                  <a:schemeClr val="tx1"/>
                </a:solidFill>
                <a:effectLst/>
              </a:rPr>
              <a:t>–  </a:t>
            </a:r>
            <a:r>
              <a:rPr lang="bg-BG" altLang="bg-BG" sz="3200" dirty="0" smtClean="0">
                <a:solidFill>
                  <a:schemeClr val="tx1"/>
                </a:solidFill>
                <a:effectLst/>
              </a:rPr>
              <a:t>въпроси</a:t>
            </a:r>
          </a:p>
        </p:txBody>
      </p:sp>
      <p:sp>
        <p:nvSpPr>
          <p:cNvPr id="149507" name="Content Placeholder 2"/>
          <p:cNvSpPr>
            <a:spLocks noGrp="1"/>
          </p:cNvSpPr>
          <p:nvPr>
            <p:ph idx="1"/>
          </p:nvPr>
        </p:nvSpPr>
        <p:spPr>
          <a:xfrm>
            <a:off x="467544" y="2204864"/>
            <a:ext cx="8183562" cy="3455987"/>
          </a:xfrm>
        </p:spPr>
        <p:txBody>
          <a:bodyPr/>
          <a:lstStyle/>
          <a:p>
            <a:r>
              <a:rPr lang="en-US" altLang="bg-BG" dirty="0" smtClean="0"/>
              <a:t>1. </a:t>
            </a:r>
            <a:r>
              <a:rPr lang="bg-BG" altLang="bg-BG" dirty="0" smtClean="0"/>
              <a:t>Инфекция на респираторния тракт?</a:t>
            </a:r>
            <a:r>
              <a:rPr lang="en-US" altLang="bg-BG" dirty="0" smtClean="0"/>
              <a:t> </a:t>
            </a:r>
          </a:p>
          <a:p>
            <a:r>
              <a:rPr lang="bg-BG" altLang="bg-BG" dirty="0" smtClean="0"/>
              <a:t>2. Коя част на ДП е ангажирана, има ли пациентът пневмония </a:t>
            </a:r>
            <a:r>
              <a:rPr lang="en-US" altLang="bg-BG" dirty="0" smtClean="0"/>
              <a:t>(</a:t>
            </a:r>
            <a:r>
              <a:rPr lang="bg-BG" altLang="bg-BG" dirty="0" smtClean="0"/>
              <a:t>ГДП, ДДП</a:t>
            </a:r>
            <a:r>
              <a:rPr lang="en-US" altLang="bg-BG" dirty="0" smtClean="0"/>
              <a:t>)</a:t>
            </a:r>
            <a:r>
              <a:rPr lang="bg-BG" altLang="bg-BG" dirty="0" smtClean="0"/>
              <a:t>?</a:t>
            </a:r>
            <a:endParaRPr lang="en-US" altLang="bg-BG" dirty="0" smtClean="0"/>
          </a:p>
          <a:p>
            <a:r>
              <a:rPr lang="en-US" altLang="bg-BG" dirty="0" smtClean="0"/>
              <a:t>2. </a:t>
            </a:r>
            <a:r>
              <a:rPr lang="bg-BG" altLang="bg-BG" dirty="0" smtClean="0"/>
              <a:t>Етиология?</a:t>
            </a:r>
            <a:endParaRPr lang="en-US" altLang="bg-BG" dirty="0" smtClean="0"/>
          </a:p>
          <a:p>
            <a:r>
              <a:rPr lang="en-US" altLang="bg-BG" dirty="0" smtClean="0"/>
              <a:t>3. </a:t>
            </a:r>
            <a:r>
              <a:rPr lang="bg-BG" altLang="bg-BG" dirty="0" smtClean="0"/>
              <a:t>Къде да се лекува?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Content Placeholder 4"/>
          <p:cNvSpPr>
            <a:spLocks noGrp="1"/>
          </p:cNvSpPr>
          <p:nvPr>
            <p:ph idx="1"/>
          </p:nvPr>
        </p:nvSpPr>
        <p:spPr>
          <a:xfrm>
            <a:off x="755650" y="1268413"/>
            <a:ext cx="8183563" cy="4187825"/>
          </a:xfrm>
        </p:spPr>
        <p:txBody>
          <a:bodyPr/>
          <a:lstStyle/>
          <a:p>
            <a:r>
              <a:rPr lang="en-US" altLang="bg-BG" dirty="0" smtClean="0"/>
              <a:t>Ro</a:t>
            </a:r>
          </a:p>
          <a:p>
            <a:r>
              <a:rPr lang="bg-BG" altLang="bg-BG" dirty="0" smtClean="0"/>
              <a:t>Лабораторни</a:t>
            </a:r>
            <a:endParaRPr lang="en-US" altLang="bg-BG" dirty="0" smtClean="0"/>
          </a:p>
          <a:p>
            <a:r>
              <a:rPr lang="en-US" altLang="bg-BG" dirty="0" smtClean="0"/>
              <a:t> </a:t>
            </a:r>
            <a:r>
              <a:rPr lang="bg-BG" altLang="bg-BG" dirty="0" smtClean="0"/>
              <a:t>Микробиологични </a:t>
            </a:r>
            <a:r>
              <a:rPr lang="en-US" altLang="bg-BG" dirty="0" smtClean="0"/>
              <a:t>– Gram, </a:t>
            </a:r>
            <a:r>
              <a:rPr lang="bg-BG" altLang="bg-BG" dirty="0" smtClean="0"/>
              <a:t>културелно храчка, плеврална течност</a:t>
            </a:r>
            <a:r>
              <a:rPr lang="en-US" altLang="bg-BG" dirty="0" smtClean="0"/>
              <a:t> </a:t>
            </a:r>
          </a:p>
          <a:p>
            <a:r>
              <a:rPr lang="bg-BG" altLang="bg-BG" dirty="0" smtClean="0"/>
              <a:t>Вирусните и атипични патогени – серологични, </a:t>
            </a:r>
            <a:r>
              <a:rPr lang="en-US" altLang="bg-BG" dirty="0" err="1" smtClean="0"/>
              <a:t>PCRq</a:t>
            </a:r>
            <a:r>
              <a:rPr lang="en-US" altLang="bg-BG" dirty="0" smtClean="0"/>
              <a:t> ELISA </a:t>
            </a:r>
          </a:p>
          <a:p>
            <a:r>
              <a:rPr lang="en-US" altLang="bg-BG" dirty="0" err="1" smtClean="0"/>
              <a:t>Rkldprlkr</a:t>
            </a:r>
            <a:r>
              <a:rPr lang="en-US" altLang="bg-BG" dirty="0" smtClean="0"/>
              <a:t> </a:t>
            </a:r>
            <a:r>
              <a:rPr lang="en-US" altLang="bg-BG" dirty="0" err="1" smtClean="0"/>
              <a:t>m,f</a:t>
            </a:r>
            <a:r>
              <a:rPr lang="en-US" altLang="bg-BG" dirty="0" smtClean="0"/>
              <a:t>[</a:t>
            </a:r>
            <a:r>
              <a:rPr lang="en-US" altLang="bg-BG" dirty="0" err="1" smtClean="0"/>
              <a:t>eow,rInvasive</a:t>
            </a:r>
            <a:r>
              <a:rPr lang="en-US" altLang="bg-BG" dirty="0" smtClean="0"/>
              <a:t> procedures </a:t>
            </a:r>
          </a:p>
          <a:p>
            <a:endParaRPr lang="bg-BG" altLang="bg-BG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B2B2B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2" name="Picture 4" descr="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263" y="260350"/>
            <a:ext cx="4826000" cy="51847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1253" name="Picture 5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60350"/>
            <a:ext cx="39878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4" name="Rectangle 6"/>
          <p:cNvSpPr>
            <a:spLocks noChangeArrowheads="1"/>
          </p:cNvSpPr>
          <p:nvPr/>
        </p:nvSpPr>
        <p:spPr bwMode="auto">
          <a:xfrm>
            <a:off x="1827612" y="5876925"/>
            <a:ext cx="52300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bg-BG" altLang="bg-BG" sz="2400" dirty="0" smtClean="0">
                <a:solidFill>
                  <a:srgbClr val="3333CC"/>
                </a:solidFill>
                <a:latin typeface="Arial" pitchFamily="34" charset="0"/>
              </a:rPr>
              <a:t>Сегментни/лобарни засенчвания</a:t>
            </a:r>
            <a:endParaRPr lang="fr-FR" altLang="bg-BG" sz="2400" dirty="0">
              <a:solidFill>
                <a:srgbClr val="3333CC"/>
              </a:solidFill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6" name="Picture 4" descr="R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260350"/>
            <a:ext cx="5616575" cy="58324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0" name="Picture 4" descr="GODAR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671638"/>
            <a:ext cx="4033838" cy="384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3301" name="Picture 5" descr="GODAR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8" y="228600"/>
            <a:ext cx="4773612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65625"/>
            <a:ext cx="42672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3" name="Text Box 7"/>
          <p:cNvSpPr txBox="1">
            <a:spLocks noChangeArrowheads="1"/>
          </p:cNvSpPr>
          <p:nvPr/>
        </p:nvSpPr>
        <p:spPr bwMode="auto">
          <a:xfrm>
            <a:off x="436563" y="5891213"/>
            <a:ext cx="39528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bg-BG" altLang="bg-BG" sz="3200">
                <a:solidFill>
                  <a:srgbClr val="3333CC"/>
                </a:solidFill>
                <a:latin typeface="Arial" pitchFamily="34" charset="0"/>
                <a:cs typeface="Times New Roman" pitchFamily="18" charset="0"/>
              </a:rPr>
              <a:t>Бронхопневмония</a:t>
            </a:r>
            <a:endParaRPr lang="fr-FR" altLang="bg-BG" sz="3200">
              <a:solidFill>
                <a:srgbClr val="3333CC"/>
              </a:solidFill>
              <a:latin typeface="Arial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3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3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3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6" name="Picture 4" descr="PNEUMOCOQUE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875" y="908050"/>
            <a:ext cx="4589463" cy="511333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7397" name="Picture 5" descr="PNEUMOCOQU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25" y="990600"/>
            <a:ext cx="3581400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8" name="Picture 6" descr="PNEUMOCOQU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25" y="3429000"/>
            <a:ext cx="3622675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9" name="Rectangle 7"/>
          <p:cNvSpPr>
            <a:spLocks noChangeArrowheads="1"/>
          </p:cNvSpPr>
          <p:nvPr/>
        </p:nvSpPr>
        <p:spPr bwMode="auto">
          <a:xfrm>
            <a:off x="2628900" y="6092825"/>
            <a:ext cx="3314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bg-BG" altLang="bg-BG" sz="2400">
                <a:solidFill>
                  <a:srgbClr val="3333CC"/>
                </a:solidFill>
                <a:latin typeface="Arial" pitchFamily="34" charset="0"/>
              </a:rPr>
              <a:t>Лобарно засенчване</a:t>
            </a:r>
            <a:endParaRPr lang="fr-FR" altLang="bg-BG" sz="2400">
              <a:solidFill>
                <a:srgbClr val="3333CC"/>
              </a:solidFill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7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7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692150"/>
            <a:ext cx="7408862" cy="954088"/>
          </a:xfrm>
          <a:solidFill>
            <a:srgbClr val="000066"/>
          </a:solidFill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g-BG" dirty="0" smtClean="0">
                <a:solidFill>
                  <a:srgbClr val="FFFF66"/>
                </a:solidFill>
              </a:rPr>
              <a:t>Инвазивна диагностика</a:t>
            </a:r>
            <a:r>
              <a:rPr lang="bg-BG" sz="4000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 </a:t>
            </a:r>
            <a:endParaRPr lang="it-IT" sz="4800" dirty="0" smtClean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2362200"/>
            <a:ext cx="4262438" cy="3352800"/>
          </a:xfrm>
          <a:solidFill>
            <a:srgbClr val="000066"/>
          </a:solidFill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>
              <a:buFontTx/>
              <a:buNone/>
            </a:pPr>
            <a:r>
              <a:rPr lang="bg-BG" altLang="bg-BG" sz="3200" b="1" u="sng" smtClean="0">
                <a:solidFill>
                  <a:srgbClr val="FF0000"/>
                </a:solidFill>
              </a:rPr>
              <a:t>Неендоскопски</a:t>
            </a:r>
            <a:r>
              <a:rPr lang="it-IT" altLang="bg-BG" sz="3200" b="1" smtClean="0">
                <a:solidFill>
                  <a:srgbClr val="FF0000"/>
                </a:solidFill>
              </a:rPr>
              <a:t>:</a:t>
            </a:r>
          </a:p>
          <a:p>
            <a:pPr eaLnBrk="1" hangingPunct="1">
              <a:buFontTx/>
              <a:buNone/>
            </a:pPr>
            <a:endParaRPr lang="it-IT" altLang="bg-BG" sz="3000" b="1" smtClean="0"/>
          </a:p>
          <a:p>
            <a:pPr algn="just" eaLnBrk="1" hangingPunct="1">
              <a:buClr>
                <a:srgbClr val="FF0000"/>
              </a:buClr>
              <a:buFont typeface="Wingdings" pitchFamily="2" charset="2"/>
              <a:buChar char="ü"/>
            </a:pPr>
            <a:r>
              <a:rPr lang="bg-BG" altLang="bg-BG" b="1" smtClean="0">
                <a:solidFill>
                  <a:srgbClr val="FFFF00"/>
                </a:solidFill>
              </a:rPr>
              <a:t>Транстрахеална аспирация</a:t>
            </a:r>
            <a:endParaRPr lang="it-IT" altLang="bg-BG" b="1" smtClean="0">
              <a:solidFill>
                <a:srgbClr val="FFFF00"/>
              </a:solidFill>
            </a:endParaRPr>
          </a:p>
          <a:p>
            <a:pPr algn="just" eaLnBrk="1" hangingPunct="1">
              <a:buClr>
                <a:srgbClr val="FF0000"/>
              </a:buClr>
              <a:buFont typeface="Wingdings" pitchFamily="2" charset="2"/>
              <a:buChar char="ü"/>
            </a:pPr>
            <a:r>
              <a:rPr lang="bg-BG" altLang="bg-BG" b="1" smtClean="0">
                <a:solidFill>
                  <a:srgbClr val="FFFF00"/>
                </a:solidFill>
              </a:rPr>
              <a:t>Трансторакална аспирация</a:t>
            </a:r>
            <a:endParaRPr lang="it-IT" altLang="bg-BG" b="1" smtClean="0">
              <a:solidFill>
                <a:srgbClr val="FFFF00"/>
              </a:solidFill>
            </a:endParaRPr>
          </a:p>
        </p:txBody>
      </p:sp>
      <p:sp>
        <p:nvSpPr>
          <p:cNvPr id="4710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13275" y="2019300"/>
            <a:ext cx="4073525" cy="3687763"/>
          </a:xfrm>
          <a:solidFill>
            <a:srgbClr val="000066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bg-BG" altLang="bg-BG" sz="3200" b="1" u="sng" smtClean="0">
                <a:solidFill>
                  <a:srgbClr val="FF0000"/>
                </a:solidFill>
              </a:rPr>
              <a:t>Ендоскопски</a:t>
            </a:r>
            <a:r>
              <a:rPr lang="it-IT" altLang="bg-BG" sz="3200" b="1" u="sng" smtClean="0">
                <a:solidFill>
                  <a:srgbClr val="FF0000"/>
                </a:solidFill>
              </a:rPr>
              <a:t>:</a:t>
            </a:r>
          </a:p>
          <a:p>
            <a:pPr eaLnBrk="1" hangingPunct="1">
              <a:buFontTx/>
              <a:buNone/>
            </a:pPr>
            <a:endParaRPr lang="it-IT" altLang="bg-BG" b="1" u="sng" smtClean="0">
              <a:solidFill>
                <a:srgbClr val="FF0000"/>
              </a:solidFill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ü"/>
            </a:pPr>
            <a:r>
              <a:rPr lang="bg-BG" altLang="bg-BG" b="1" smtClean="0">
                <a:solidFill>
                  <a:srgbClr val="FFFF00"/>
                </a:solidFill>
              </a:rPr>
              <a:t>Протектирана четка </a:t>
            </a:r>
            <a:r>
              <a:rPr lang="it-IT" altLang="bg-BG" b="1" smtClean="0">
                <a:solidFill>
                  <a:srgbClr val="FFFF00"/>
                </a:solidFill>
              </a:rPr>
              <a:t>(PSB)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ü"/>
            </a:pPr>
            <a:r>
              <a:rPr lang="bg-BG" altLang="bg-BG" b="1" smtClean="0">
                <a:solidFill>
                  <a:srgbClr val="FFFF00"/>
                </a:solidFill>
              </a:rPr>
              <a:t>БАЛ</a:t>
            </a:r>
            <a:endParaRPr lang="it-IT" altLang="bg-BG" b="1" smtClean="0"/>
          </a:p>
        </p:txBody>
      </p:sp>
    </p:spTree>
    <p:extLst>
      <p:ext uri="{BB962C8B-B14F-4D97-AF65-F5344CB8AC3E}">
        <p14:creationId xmlns:p14="http://schemas.microsoft.com/office/powerpoint/2010/main" val="39801501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10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10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animBg="1"/>
      <p:bldP spid="47107" grpId="0" build="p" animBg="1"/>
      <p:bldP spid="47108" grpId="0" build="p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998538" y="620713"/>
            <a:ext cx="7769225" cy="936625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2400" dirty="0" smtClean="0">
                <a:solidFill>
                  <a:srgbClr val="3333CC"/>
                </a:solidFill>
              </a:rPr>
              <a:t>(TNA)</a:t>
            </a:r>
          </a:p>
        </p:txBody>
      </p:sp>
      <p:pic>
        <p:nvPicPr>
          <p:cNvPr id="50179" name="Picture 3" descr="agoaspiratocolo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0" t="6793" r="17265"/>
          <a:stretch>
            <a:fillRect/>
          </a:stretch>
        </p:blipFill>
        <p:spPr bwMode="auto">
          <a:xfrm>
            <a:off x="5181600" y="2420938"/>
            <a:ext cx="3567113" cy="3744912"/>
          </a:xfrm>
          <a:prstGeom prst="rect">
            <a:avLst/>
          </a:prstGeom>
          <a:noFill/>
          <a:ln w="63500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agoaspira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5" t="8545"/>
          <a:stretch>
            <a:fillRect/>
          </a:stretch>
        </p:blipFill>
        <p:spPr bwMode="auto">
          <a:xfrm>
            <a:off x="533400" y="2205038"/>
            <a:ext cx="3962400" cy="4238625"/>
          </a:xfrm>
          <a:prstGeom prst="rect">
            <a:avLst/>
          </a:prstGeom>
          <a:noFill/>
          <a:ln w="635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908720"/>
            <a:ext cx="7607816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 smtClean="0">
                <a:solidFill>
                  <a:schemeClr val="tx1"/>
                </a:solidFill>
                <a:effectLst/>
              </a:rPr>
              <a:t>Епидемиологична класификация</a:t>
            </a:r>
            <a:endParaRPr lang="bg-BG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060848"/>
            <a:ext cx="8183880" cy="352839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bg-BG" dirty="0" smtClean="0"/>
              <a:t>Пневмонии придобити в обществото </a:t>
            </a:r>
            <a:r>
              <a:rPr lang="en-US" dirty="0" smtClean="0"/>
              <a:t>CAP</a:t>
            </a:r>
          </a:p>
          <a:p>
            <a:pPr marL="514350" indent="-514350">
              <a:buFont typeface="+mj-lt"/>
              <a:buAutoNum type="arabicPeriod"/>
            </a:pPr>
            <a:r>
              <a:rPr lang="bg-BG" dirty="0" smtClean="0"/>
              <a:t>Пневмонии свързани със здравни грижи </a:t>
            </a:r>
            <a:r>
              <a:rPr lang="en-US" dirty="0" smtClean="0"/>
              <a:t>HCAP</a:t>
            </a:r>
            <a:endParaRPr lang="bg-BG" dirty="0" smtClean="0"/>
          </a:p>
          <a:p>
            <a:pPr marL="514350" indent="-514350">
              <a:buFont typeface="+mj-lt"/>
              <a:buAutoNum type="arabicPeriod"/>
            </a:pPr>
            <a:r>
              <a:rPr lang="bg-BG" dirty="0" smtClean="0"/>
              <a:t>Нозокомиални пневмонии</a:t>
            </a:r>
            <a:r>
              <a:rPr lang="en-US" dirty="0" smtClean="0"/>
              <a:t> HAP</a:t>
            </a:r>
            <a:endParaRPr lang="bg-BG" dirty="0" smtClean="0"/>
          </a:p>
          <a:p>
            <a:pPr marL="514350" indent="-514350">
              <a:buFont typeface="+mj-lt"/>
              <a:buAutoNum type="arabicPeriod"/>
            </a:pPr>
            <a:r>
              <a:rPr lang="bg-BG" dirty="0" smtClean="0"/>
              <a:t>Вентилаторно асоциирани пневмонии</a:t>
            </a:r>
            <a:r>
              <a:rPr lang="en-US" dirty="0" smtClean="0"/>
              <a:t> VAP</a:t>
            </a:r>
            <a:endParaRPr lang="bg-BG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3789535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tle 1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bg-BG" altLang="bg-BG" b="0" dirty="0" smtClean="0">
                <a:solidFill>
                  <a:schemeClr val="tx1"/>
                </a:solidFill>
                <a:effectLst/>
              </a:rPr>
              <a:t>Усложнения</a:t>
            </a:r>
          </a:p>
        </p:txBody>
      </p:sp>
      <p:sp>
        <p:nvSpPr>
          <p:cNvPr id="166915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002588" cy="4525963"/>
          </a:xfrm>
        </p:spPr>
        <p:txBody>
          <a:bodyPr/>
          <a:lstStyle/>
          <a:p>
            <a:r>
              <a:rPr lang="bg-BG" altLang="bg-BG" dirty="0" smtClean="0"/>
              <a:t>Емпием</a:t>
            </a:r>
            <a:endParaRPr lang="en-US" altLang="bg-BG" dirty="0" smtClean="0"/>
          </a:p>
          <a:p>
            <a:r>
              <a:rPr lang="bg-BG" altLang="bg-BG" dirty="0" smtClean="0"/>
              <a:t>Абсцес</a:t>
            </a:r>
            <a:endParaRPr lang="en-US" altLang="bg-BG" dirty="0" smtClean="0"/>
          </a:p>
          <a:p>
            <a:r>
              <a:rPr lang="bg-BG" altLang="bg-BG" dirty="0" smtClean="0"/>
              <a:t>ДН</a:t>
            </a:r>
            <a:endParaRPr lang="en-US" altLang="bg-BG" dirty="0" smtClean="0"/>
          </a:p>
          <a:p>
            <a:r>
              <a:rPr lang="en-US" altLang="bg-BG" dirty="0" smtClean="0"/>
              <a:t>COPD </a:t>
            </a:r>
            <a:r>
              <a:rPr lang="bg-BG" altLang="bg-BG" dirty="0" smtClean="0"/>
              <a:t>екзацербация</a:t>
            </a:r>
            <a:endParaRPr lang="en-US" altLang="bg-BG" dirty="0" smtClean="0"/>
          </a:p>
          <a:p>
            <a:r>
              <a:rPr lang="bg-BG" altLang="bg-BG" dirty="0" smtClean="0"/>
              <a:t>БТЕ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itle 1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bg-BG" altLang="bg-BG" dirty="0" smtClean="0">
                <a:solidFill>
                  <a:schemeClr val="tx1"/>
                </a:solidFill>
                <a:effectLst/>
              </a:rPr>
              <a:t>Диференциална диагноза</a:t>
            </a:r>
          </a:p>
        </p:txBody>
      </p:sp>
      <p:sp>
        <p:nvSpPr>
          <p:cNvPr id="167939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7715250" cy="4525963"/>
          </a:xfrm>
        </p:spPr>
        <p:txBody>
          <a:bodyPr/>
          <a:lstStyle/>
          <a:p>
            <a:r>
              <a:rPr lang="bg-BG" altLang="bg-BG" dirty="0" smtClean="0"/>
              <a:t>СН</a:t>
            </a:r>
            <a:endParaRPr lang="en-US" altLang="bg-BG" dirty="0" smtClean="0"/>
          </a:p>
          <a:p>
            <a:r>
              <a:rPr lang="bg-BG" altLang="bg-BG" dirty="0" smtClean="0"/>
              <a:t>Пневмоторакс</a:t>
            </a:r>
            <a:endParaRPr lang="en-US" altLang="bg-BG" dirty="0" smtClean="0"/>
          </a:p>
          <a:p>
            <a:r>
              <a:rPr lang="en-US" altLang="bg-BG" dirty="0" smtClean="0"/>
              <a:t>COPD </a:t>
            </a:r>
            <a:r>
              <a:rPr lang="bg-BG" altLang="bg-BG" dirty="0" smtClean="0"/>
              <a:t>екзацербация</a:t>
            </a:r>
            <a:endParaRPr lang="en-US" altLang="bg-BG" dirty="0" smtClean="0"/>
          </a:p>
          <a:p>
            <a:r>
              <a:rPr lang="bg-BG" altLang="bg-BG" dirty="0" smtClean="0"/>
              <a:t>БТЕ</a:t>
            </a:r>
          </a:p>
          <a:p>
            <a:r>
              <a:rPr lang="bg-BG" altLang="bg-BG" dirty="0" smtClean="0"/>
              <a:t>Туберкулоза</a:t>
            </a:r>
          </a:p>
          <a:p>
            <a:r>
              <a:rPr lang="bg-BG" altLang="bg-BG" dirty="0" smtClean="0"/>
              <a:t>Белодробен карцином</a:t>
            </a:r>
          </a:p>
          <a:p>
            <a:endParaRPr lang="bg-BG" altLang="bg-BG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2276475"/>
            <a:ext cx="8748712" cy="37433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bg-BG" altLang="bg-BG" sz="2400" dirty="0" smtClean="0">
                <a:solidFill>
                  <a:srgbClr val="3333CC"/>
                </a:solidFill>
              </a:rPr>
              <a:t>	Пневмония се подозира при наличието на остра кашлица + един от следните белези:</a:t>
            </a:r>
          </a:p>
          <a:p>
            <a:pPr eaLnBrk="1" hangingPunct="1">
              <a:buClr>
                <a:srgbClr val="3333CC"/>
              </a:buClr>
            </a:pPr>
            <a:r>
              <a:rPr lang="bg-BG" altLang="bg-BG" sz="2400" dirty="0" smtClean="0">
                <a:solidFill>
                  <a:srgbClr val="3333CC"/>
                </a:solidFill>
              </a:rPr>
              <a:t>Новопоявила се локална аускултаторна находка</a:t>
            </a:r>
          </a:p>
          <a:p>
            <a:pPr eaLnBrk="1" hangingPunct="1">
              <a:buClr>
                <a:srgbClr val="3333CC"/>
              </a:buClr>
            </a:pPr>
            <a:r>
              <a:rPr lang="bg-BG" altLang="bg-BG" sz="2400" dirty="0" smtClean="0">
                <a:solidFill>
                  <a:srgbClr val="3333CC"/>
                </a:solidFill>
              </a:rPr>
              <a:t>Диспнея, тахипнея</a:t>
            </a:r>
          </a:p>
          <a:p>
            <a:pPr eaLnBrk="1" hangingPunct="1">
              <a:buClr>
                <a:srgbClr val="3333CC"/>
              </a:buClr>
            </a:pPr>
            <a:r>
              <a:rPr lang="bg-BG" altLang="bg-BG" sz="2400" dirty="0" smtClean="0">
                <a:solidFill>
                  <a:srgbClr val="3333CC"/>
                </a:solidFill>
              </a:rPr>
              <a:t>Фебрилитет с продължителност над 4 дни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bg-BG" altLang="bg-BG" sz="2400" i="1" dirty="0" smtClean="0">
                <a:solidFill>
                  <a:srgbClr val="3333CC"/>
                </a:solidFill>
              </a:rPr>
              <a:t>При наличието на тези данни се назначава рентгеново изследване</a:t>
            </a:r>
            <a:endParaRPr lang="en-US" altLang="bg-BG" sz="2400" i="1" dirty="0" smtClean="0">
              <a:solidFill>
                <a:srgbClr val="3333CC"/>
              </a:solidFill>
            </a:endParaRPr>
          </a:p>
        </p:txBody>
      </p:sp>
      <p:sp>
        <p:nvSpPr>
          <p:cNvPr id="4" name="Flowchart: Punched Tape 3"/>
          <p:cNvSpPr/>
          <p:nvPr/>
        </p:nvSpPr>
        <p:spPr>
          <a:xfrm>
            <a:off x="611560" y="404664"/>
            <a:ext cx="7920880" cy="1800200"/>
          </a:xfrm>
          <a:prstGeom prst="flowChartPunchedTape">
            <a:avLst/>
          </a:prstGeom>
          <a:solidFill>
            <a:schemeClr val="bg1"/>
          </a:solidFill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bg-BG" sz="2000" dirty="0">
              <a:solidFill>
                <a:srgbClr val="3333CC"/>
              </a:solidFill>
            </a:endParaRPr>
          </a:p>
          <a:p>
            <a:r>
              <a:rPr lang="bg-BG" sz="2000" dirty="0">
                <a:solidFill>
                  <a:srgbClr val="3333CC"/>
                </a:solidFill>
              </a:rPr>
              <a:t>Как да се разграничи пневмонията от други респираторни инфекции ?</a:t>
            </a:r>
            <a:br>
              <a:rPr lang="bg-BG" sz="2000" dirty="0">
                <a:solidFill>
                  <a:srgbClr val="3333CC"/>
                </a:solidFill>
              </a:rPr>
            </a:br>
            <a:r>
              <a:rPr lang="bg-BG" sz="2000" dirty="0">
                <a:solidFill>
                  <a:srgbClr val="3333CC"/>
                </a:solidFill>
              </a:rPr>
              <a:t>(трахеит, бронхит, бронхиолит)</a:t>
            </a:r>
            <a:br>
              <a:rPr lang="bg-BG" sz="2000" dirty="0">
                <a:solidFill>
                  <a:srgbClr val="3333CC"/>
                </a:solidFill>
              </a:rPr>
            </a:br>
            <a:endParaRPr lang="bg-BG" sz="2000" dirty="0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1441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3808" y="6525344"/>
            <a:ext cx="53285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http://www.slideshare.net/askadoc/pneumonia-management-13702729</a:t>
            </a:r>
            <a:endParaRPr lang="bg-BG" sz="12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7784" y="1412776"/>
            <a:ext cx="3744416" cy="461665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srgbClr val="FFC000"/>
                </a:solidFill>
              </a:rPr>
              <a:t>МЯСТО НА ЛЕЧЕНИЕ?</a:t>
            </a:r>
          </a:p>
        </p:txBody>
      </p:sp>
    </p:spTree>
    <p:extLst>
      <p:ext uri="{BB962C8B-B14F-4D97-AF65-F5344CB8AC3E}">
        <p14:creationId xmlns:p14="http://schemas.microsoft.com/office/powerpoint/2010/main" val="227163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736" name="Rectangle 40"/>
          <p:cNvSpPr>
            <a:spLocks noGrp="1" noChangeArrowheads="1"/>
          </p:cNvSpPr>
          <p:nvPr>
            <p:ph type="title"/>
          </p:nvPr>
        </p:nvSpPr>
        <p:spPr>
          <a:xfrm>
            <a:off x="1692275" y="333375"/>
            <a:ext cx="6481763" cy="43021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bg-BG" sz="2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Точкова оценка на риска (</a:t>
            </a:r>
            <a:r>
              <a:rPr lang="en-US" sz="2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Fine</a:t>
            </a:r>
            <a:r>
              <a:rPr lang="bg-BG" sz="2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400" dirty="0" smtClean="0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85898" name="Group 202"/>
          <p:cNvGraphicFramePr>
            <a:graphicFrameLocks noGrp="1"/>
          </p:cNvGraphicFramePr>
          <p:nvPr>
            <p:ph type="tbl" idx="1"/>
          </p:nvPr>
        </p:nvGraphicFramePr>
        <p:xfrm>
          <a:off x="684213" y="836613"/>
          <a:ext cx="8229600" cy="5489575"/>
        </p:xfrm>
        <a:graphic>
          <a:graphicData uri="http://schemas.openxmlformats.org/drawingml/2006/table">
            <a:tbl>
              <a:tblPr/>
              <a:tblGrid>
                <a:gridCol w="4089400"/>
                <a:gridCol w="182562"/>
                <a:gridCol w="3957638"/>
              </a:tblGrid>
              <a:tr h="406400">
                <a:tc>
                  <a:txBody>
                    <a:bodyPr/>
                    <a:lstStyle>
                      <a:lvl1pPr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itchFamily="34" charset="0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algn="l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algn="l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itchFamily="34" charset="0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algn="l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Физикални данни</a:t>
                      </a:r>
                      <a:endParaRPr kumimoji="0" lang="en-US" altLang="bg-BG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itchFamily="34" charset="0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algn="l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algn="l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itchFamily="34" charset="0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algn="l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+10</a:t>
                      </a:r>
                      <a:endParaRPr kumimoji="0" lang="en-US" altLang="bg-BG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</a:tr>
              <a:tr h="406400">
                <a:tc>
                  <a:txBody>
                    <a:bodyPr/>
                    <a:lstStyle>
                      <a:lvl1pPr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itchFamily="34" charset="0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algn="l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algn="l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itchFamily="34" charset="0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algn="l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Нарушено съзнание</a:t>
                      </a:r>
                      <a:endParaRPr kumimoji="0" lang="en-US" altLang="bg-BG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itchFamily="34" charset="0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algn="l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algn="l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itchFamily="34" charset="0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algn="l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+ 20</a:t>
                      </a:r>
                      <a:endParaRPr kumimoji="0" lang="en-US" altLang="bg-BG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</a:tr>
              <a:tr h="406400">
                <a:tc>
                  <a:txBody>
                    <a:bodyPr/>
                    <a:lstStyle>
                      <a:lvl1pPr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itchFamily="34" charset="0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algn="l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algn="l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itchFamily="34" charset="0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algn="l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АН систолно </a:t>
                      </a:r>
                      <a:r>
                        <a:rPr kumimoji="0" lang="en-US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&lt; 90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itchFamily="34" charset="0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algn="l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algn="l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itchFamily="34" charset="0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algn="l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+ 20</a:t>
                      </a:r>
                      <a:endParaRPr kumimoji="0" lang="en-US" altLang="bg-BG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</a:tr>
              <a:tr h="406400">
                <a:tc>
                  <a:txBody>
                    <a:bodyPr/>
                    <a:lstStyle>
                      <a:lvl1pPr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itchFamily="34" charset="0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algn="l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algn="l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itchFamily="34" charset="0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algn="l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T &lt; 35</a:t>
                      </a:r>
                      <a:r>
                        <a:rPr kumimoji="0" lang="en-US" altLang="bg-BG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o</a:t>
                      </a:r>
                      <a:r>
                        <a:rPr kumimoji="0" lang="bg-BG" altLang="bg-BG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 </a:t>
                      </a:r>
                      <a:r>
                        <a:rPr kumimoji="0" lang="bg-BG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или </a:t>
                      </a:r>
                      <a:r>
                        <a:rPr kumimoji="0" lang="en-US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 &gt;40</a:t>
                      </a:r>
                      <a:r>
                        <a:rPr kumimoji="0" lang="en-US" altLang="bg-BG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itchFamily="34" charset="0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algn="l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algn="l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itchFamily="34" charset="0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algn="l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+ 15</a:t>
                      </a:r>
                      <a:endParaRPr kumimoji="0" lang="en-US" altLang="bg-BG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</a:tr>
              <a:tr h="406400">
                <a:tc>
                  <a:txBody>
                    <a:bodyPr/>
                    <a:lstStyle>
                      <a:lvl1pPr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itchFamily="34" charset="0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algn="l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algn="l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itchFamily="34" charset="0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algn="l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Плеврален излив</a:t>
                      </a:r>
                      <a:endParaRPr kumimoji="0" lang="en-US" altLang="bg-BG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itchFamily="34" charset="0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algn="l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algn="l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itchFamily="34" charset="0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algn="l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+ 10</a:t>
                      </a:r>
                      <a:endParaRPr kumimoji="0" lang="en-US" altLang="bg-BG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</a:tr>
              <a:tr h="406400">
                <a:tc gridSpan="3">
                  <a:txBody>
                    <a:bodyPr/>
                    <a:lstStyle>
                      <a:lvl1pPr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itchFamily="34" charset="0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algn="l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algn="l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itchFamily="34" charset="0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algn="l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Лабораторни показатели</a:t>
                      </a:r>
                      <a:endParaRPr kumimoji="0" lang="en-US" altLang="bg-BG" sz="2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</a:tr>
              <a:tr h="406400">
                <a:tc gridSpan="2">
                  <a:txBody>
                    <a:bodyPr/>
                    <a:lstStyle>
                      <a:lvl1pPr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itchFamily="34" charset="0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algn="l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algn="l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itchFamily="34" charset="0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algn="l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Хематокрит</a:t>
                      </a:r>
                      <a:endParaRPr kumimoji="0" lang="en-US" altLang="bg-BG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itchFamily="34" charset="0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algn="l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algn="l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itchFamily="34" charset="0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algn="l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+</a:t>
                      </a:r>
                      <a:r>
                        <a:rPr kumimoji="0" lang="en-US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 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 gridSpan="2">
                  <a:txBody>
                    <a:bodyPr/>
                    <a:lstStyle>
                      <a:lvl1pPr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itchFamily="34" charset="0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algn="l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algn="l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itchFamily="34" charset="0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algn="l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рН</a:t>
                      </a:r>
                      <a:r>
                        <a:rPr kumimoji="0" lang="en-US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&lt;7.35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itchFamily="34" charset="0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algn="l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algn="l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itchFamily="34" charset="0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algn="l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+</a:t>
                      </a:r>
                      <a:r>
                        <a:rPr kumimoji="0" lang="en-US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 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375">
                <a:tc gridSpan="2">
                  <a:txBody>
                    <a:bodyPr/>
                    <a:lstStyle>
                      <a:lvl1pPr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itchFamily="34" charset="0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algn="l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algn="l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itchFamily="34" charset="0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algn="l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Кр. Захар </a:t>
                      </a:r>
                      <a:r>
                        <a:rPr kumimoji="0" lang="en-US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&gt;</a:t>
                      </a:r>
                      <a:r>
                        <a:rPr kumimoji="0" lang="bg-BG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13.9</a:t>
                      </a:r>
                      <a:r>
                        <a:rPr kumimoji="0" lang="en-US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mmol/l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itchFamily="34" charset="0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algn="l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algn="l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itchFamily="34" charset="0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algn="l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+</a:t>
                      </a:r>
                      <a:r>
                        <a:rPr kumimoji="0" lang="en-US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 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 gridSpan="2">
                  <a:txBody>
                    <a:bodyPr/>
                    <a:lstStyle>
                      <a:lvl1pPr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itchFamily="34" charset="0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algn="l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algn="l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itchFamily="34" charset="0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algn="l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урея </a:t>
                      </a:r>
                      <a:r>
                        <a:rPr kumimoji="0" lang="en-US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&gt;10,7mmol/l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itchFamily="34" charset="0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algn="l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algn="l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itchFamily="34" charset="0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algn="l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+</a:t>
                      </a:r>
                      <a:r>
                        <a:rPr kumimoji="0" lang="en-US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 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 gridSpan="2">
                  <a:txBody>
                    <a:bodyPr/>
                    <a:lstStyle>
                      <a:lvl1pPr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itchFamily="34" charset="0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algn="l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algn="l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itchFamily="34" charset="0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algn="l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Na&lt;130 mmol/l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itchFamily="34" charset="0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algn="l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algn="l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itchFamily="34" charset="0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algn="l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+</a:t>
                      </a:r>
                      <a:r>
                        <a:rPr kumimoji="0" lang="en-US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 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 gridSpan="2">
                  <a:txBody>
                    <a:bodyPr/>
                    <a:lstStyle>
                      <a:lvl1pPr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itchFamily="34" charset="0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algn="l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algn="l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itchFamily="34" charset="0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algn="l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pO</a:t>
                      </a:r>
                      <a:r>
                        <a:rPr kumimoji="0" lang="en-US" altLang="bg-BG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2</a:t>
                      </a:r>
                      <a:r>
                        <a:rPr kumimoji="0" lang="en-US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&lt;60mm Hg</a:t>
                      </a:r>
                      <a:endParaRPr kumimoji="0" lang="en-US" altLang="bg-BG" sz="2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algn="l" eaLnBrk="0" hangingPunct="0">
                        <a:spcBef>
                          <a:spcPts val="250"/>
                        </a:spcBef>
                        <a:buClr>
                          <a:schemeClr val="accent1"/>
                        </a:buClr>
                        <a:buSzPct val="100000"/>
                        <a:buFont typeface="Verdana" pitchFamily="34" charset="0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algn="l" eaLnBrk="0" hangingPunct="0">
                        <a:spcBef>
                          <a:spcPts val="250"/>
                        </a:spcBef>
                        <a:buClr>
                          <a:srgbClr val="ED3742"/>
                        </a:buClr>
                        <a:buSzPct val="100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algn="l" eaLnBrk="0" hangingPunct="0">
                        <a:spcBef>
                          <a:spcPts val="225"/>
                        </a:spcBef>
                        <a:buClr>
                          <a:srgbClr val="ED3742"/>
                        </a:buClr>
                        <a:buSzPct val="112000"/>
                        <a:buFont typeface="Verdana" pitchFamily="34" charset="0"/>
                        <a:defRPr sz="17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algn="l" eaLnBrk="0" hangingPunct="0">
                        <a:spcBef>
                          <a:spcPts val="250"/>
                        </a:spcBef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250"/>
                        </a:spcBef>
                        <a:spcAft>
                          <a:spcPct val="0"/>
                        </a:spcAft>
                        <a:buClr>
                          <a:srgbClr val="4A85BF"/>
                        </a:buClr>
                        <a:buSzPct val="100000"/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bg-BG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+</a:t>
                      </a:r>
                      <a:r>
                        <a:rPr kumimoji="0" lang="en-US" altLang="bg-B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 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256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1016000" y="533400"/>
            <a:ext cx="70119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l" defTabSz="762000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defTabSz="76200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defTabSz="7620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defTabSz="7620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defTabSz="7620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7620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7620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7620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7620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bg-BG" altLang="bg-BG" sz="24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ППО</a:t>
            </a:r>
            <a:endParaRPr lang="de-DE" altLang="bg-BG" sz="240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bg-BG" altLang="bg-BG" sz="24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Индекс за тежест на пневмонията </a:t>
            </a:r>
            <a:r>
              <a:rPr lang="de-DE" altLang="bg-BG" sz="24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(PSI)</a:t>
            </a:r>
            <a:endParaRPr lang="de-DE" altLang="bg-BG" sz="2400">
              <a:solidFill>
                <a:srgbClr val="3333CC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92163" name="Line 3"/>
          <p:cNvSpPr>
            <a:spLocks noChangeShapeType="1"/>
          </p:cNvSpPr>
          <p:nvPr/>
        </p:nvSpPr>
        <p:spPr bwMode="auto">
          <a:xfrm>
            <a:off x="406400" y="1524000"/>
            <a:ext cx="8445500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>
              <a:solidFill>
                <a:prstClr val="black"/>
              </a:solidFill>
            </a:endParaRPr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1331913" y="1600200"/>
            <a:ext cx="6985000" cy="489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bg-BG" sz="2400" b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		    </a:t>
            </a:r>
            <a:r>
              <a:rPr lang="bg-BG" altLang="bg-BG" sz="2400" u="sng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Рискови групи</a:t>
            </a:r>
            <a:endParaRPr lang="de-DE" altLang="bg-BG" sz="2400" u="sng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bg-BG" sz="240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bg-BG" sz="24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I		</a:t>
            </a:r>
            <a:r>
              <a:rPr lang="bg-BG" altLang="bg-BG" sz="24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възраст</a:t>
            </a:r>
            <a:r>
              <a:rPr lang="de-DE" altLang="bg-BG" sz="24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&lt; 50, </a:t>
            </a:r>
            <a:r>
              <a:rPr lang="bg-BG" altLang="bg-BG" sz="24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без съп. болести</a:t>
            </a:r>
            <a:r>
              <a:rPr lang="de-DE" altLang="bg-BG" sz="24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bg-BG" sz="24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			</a:t>
            </a:r>
            <a:r>
              <a:rPr lang="bg-BG" altLang="bg-BG" sz="24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жизнени пок. в норма</a:t>
            </a:r>
            <a:endParaRPr lang="de-DE" altLang="bg-BG" sz="240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bg-BG" sz="240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bg-BG" sz="24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II		&lt; 71 </a:t>
            </a:r>
            <a:r>
              <a:rPr lang="bg-BG" altLang="bg-BG" sz="24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т.</a:t>
            </a:r>
            <a:endParaRPr lang="de-DE" altLang="bg-BG" sz="240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bg-BG" sz="240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bg-BG" sz="24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III		71-90 </a:t>
            </a:r>
            <a:r>
              <a:rPr lang="bg-BG" altLang="bg-BG" sz="24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т.</a:t>
            </a:r>
            <a:endParaRPr lang="de-DE" altLang="bg-BG" sz="240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bg-BG" sz="240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bg-BG" sz="24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IV		91-130 </a:t>
            </a:r>
            <a:r>
              <a:rPr lang="bg-BG" altLang="bg-BG" sz="24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т.</a:t>
            </a:r>
            <a:endParaRPr lang="de-DE" altLang="bg-BG" sz="240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bg-BG" sz="240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bg-BG" sz="24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V		&gt; 130 </a:t>
            </a:r>
            <a:r>
              <a:rPr lang="bg-BG" altLang="bg-BG" sz="24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т.</a:t>
            </a:r>
            <a:endParaRPr lang="de-DE" altLang="bg-BG" sz="240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bg-BG" sz="2400">
              <a:solidFill>
                <a:srgbClr val="3333CC"/>
              </a:solidFill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5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333399"/>
            </a:gs>
            <a:gs pos="5000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836613"/>
            <a:ext cx="8183562" cy="7334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bg-BG" sz="3200" dirty="0" smtClean="0">
                <a:solidFill>
                  <a:srgbClr val="3333CC"/>
                </a:solidFill>
              </a:rPr>
              <a:t>Оценка на риска</a:t>
            </a:r>
            <a:endParaRPr lang="en-US" sz="3200" dirty="0" smtClean="0">
              <a:solidFill>
                <a:srgbClr val="3333CC"/>
              </a:solidFill>
            </a:endParaRPr>
          </a:p>
        </p:txBody>
      </p:sp>
      <p:sp>
        <p:nvSpPr>
          <p:cNvPr id="162819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2133600"/>
            <a:ext cx="7561263" cy="2016125"/>
          </a:xfrm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3333CC"/>
              </a:buClr>
              <a:buFont typeface="Wingdings" pitchFamily="2" charset="2"/>
              <a:buChar char="Ø"/>
            </a:pPr>
            <a:r>
              <a:rPr lang="en-US" altLang="bg-BG" smtClean="0">
                <a:solidFill>
                  <a:srgbClr val="3333CC"/>
                </a:solidFill>
              </a:rPr>
              <a:t>Малък риск </a:t>
            </a:r>
            <a:r>
              <a:rPr lang="bg-BG" altLang="bg-BG" smtClean="0">
                <a:solidFill>
                  <a:srgbClr val="3333CC"/>
                </a:solidFill>
              </a:rPr>
              <a:t>      </a:t>
            </a:r>
            <a:r>
              <a:rPr lang="en-US" altLang="bg-BG" smtClean="0">
                <a:solidFill>
                  <a:srgbClr val="3333CC"/>
                </a:solidFill>
              </a:rPr>
              <a:t>&lt; 90 точки</a:t>
            </a:r>
          </a:p>
          <a:p>
            <a:pPr eaLnBrk="1" hangingPunct="1">
              <a:buClr>
                <a:srgbClr val="3333CC"/>
              </a:buClr>
              <a:buFont typeface="Wingdings" pitchFamily="2" charset="2"/>
              <a:buChar char="Ø"/>
            </a:pPr>
            <a:r>
              <a:rPr lang="bg-BG" altLang="bg-BG" smtClean="0">
                <a:solidFill>
                  <a:srgbClr val="3333CC"/>
                </a:solidFill>
              </a:rPr>
              <a:t>У</a:t>
            </a:r>
            <a:r>
              <a:rPr lang="en-US" altLang="bg-BG" smtClean="0">
                <a:solidFill>
                  <a:srgbClr val="3333CC"/>
                </a:solidFill>
              </a:rPr>
              <a:t>мерен </a:t>
            </a:r>
            <a:r>
              <a:rPr lang="bg-BG" altLang="bg-BG" smtClean="0">
                <a:solidFill>
                  <a:srgbClr val="3333CC"/>
                </a:solidFill>
              </a:rPr>
              <a:t>риск        </a:t>
            </a:r>
            <a:r>
              <a:rPr lang="en-US" altLang="bg-BG" smtClean="0">
                <a:solidFill>
                  <a:srgbClr val="3333CC"/>
                </a:solidFill>
              </a:rPr>
              <a:t>91-130 точки</a:t>
            </a:r>
          </a:p>
          <a:p>
            <a:pPr eaLnBrk="1" hangingPunct="1">
              <a:buClr>
                <a:srgbClr val="3333CC"/>
              </a:buClr>
              <a:buFont typeface="Wingdings" pitchFamily="2" charset="2"/>
              <a:buChar char="Ø"/>
            </a:pPr>
            <a:r>
              <a:rPr lang="bg-BG" altLang="bg-BG" smtClean="0">
                <a:solidFill>
                  <a:srgbClr val="3333CC"/>
                </a:solidFill>
              </a:rPr>
              <a:t>В</a:t>
            </a:r>
            <a:r>
              <a:rPr lang="en-US" altLang="bg-BG" smtClean="0">
                <a:solidFill>
                  <a:srgbClr val="3333CC"/>
                </a:solidFill>
              </a:rPr>
              <a:t>исок</a:t>
            </a:r>
            <a:r>
              <a:rPr lang="bg-BG" altLang="bg-BG" smtClean="0">
                <a:solidFill>
                  <a:srgbClr val="3333CC"/>
                </a:solidFill>
              </a:rPr>
              <a:t> риск       </a:t>
            </a:r>
            <a:r>
              <a:rPr lang="en-US" altLang="bg-BG" smtClean="0">
                <a:solidFill>
                  <a:srgbClr val="3333CC"/>
                </a:solidFill>
              </a:rPr>
              <a:t> &gt; 130 точки</a:t>
            </a:r>
          </a:p>
          <a:p>
            <a:pPr eaLnBrk="1" hangingPunct="1">
              <a:buFont typeface="Wingdings" pitchFamily="2" charset="2"/>
              <a:buChar char="Ø"/>
            </a:pPr>
            <a:endParaRPr lang="en-US" altLang="bg-BG" smtClean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8119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9" grpId="0" build="p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981075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700" dirty="0" err="1" smtClean="0">
                <a:solidFill>
                  <a:srgbClr val="333399"/>
                </a:solidFill>
              </a:rPr>
              <a:t>Идентифициране</a:t>
            </a:r>
            <a:r>
              <a:rPr lang="en-US" sz="2700" dirty="0" smtClean="0">
                <a:solidFill>
                  <a:srgbClr val="333399"/>
                </a:solidFill>
              </a:rPr>
              <a:t> </a:t>
            </a:r>
            <a:r>
              <a:rPr lang="en-US" sz="2700" dirty="0" err="1" smtClean="0">
                <a:solidFill>
                  <a:srgbClr val="333399"/>
                </a:solidFill>
              </a:rPr>
              <a:t>на</a:t>
            </a:r>
            <a:r>
              <a:rPr lang="en-US" sz="2700" dirty="0" smtClean="0">
                <a:solidFill>
                  <a:srgbClr val="333399"/>
                </a:solidFill>
              </a:rPr>
              <a:t> </a:t>
            </a:r>
            <a:r>
              <a:rPr lang="en-US" sz="2700" dirty="0" err="1" smtClean="0">
                <a:solidFill>
                  <a:srgbClr val="333399"/>
                </a:solidFill>
              </a:rPr>
              <a:t>болните</a:t>
            </a:r>
            <a:r>
              <a:rPr lang="en-US" sz="2700" dirty="0" smtClean="0">
                <a:solidFill>
                  <a:srgbClr val="333399"/>
                </a:solidFill>
              </a:rPr>
              <a:t> с </a:t>
            </a:r>
            <a:r>
              <a:rPr lang="en-US" sz="2700" dirty="0" err="1" smtClean="0">
                <a:solidFill>
                  <a:srgbClr val="333399"/>
                </a:solidFill>
              </a:rPr>
              <a:t>висок</a:t>
            </a:r>
            <a:r>
              <a:rPr lang="en-US" sz="2700" dirty="0" smtClean="0">
                <a:solidFill>
                  <a:srgbClr val="333399"/>
                </a:solidFill>
              </a:rPr>
              <a:t> </a:t>
            </a:r>
            <a:r>
              <a:rPr lang="en-US" sz="2700" dirty="0" err="1" smtClean="0">
                <a:solidFill>
                  <a:srgbClr val="333399"/>
                </a:solidFill>
              </a:rPr>
              <a:t>риск</a:t>
            </a:r>
            <a:r>
              <a:rPr lang="en-US" sz="2700" dirty="0" smtClean="0">
                <a:solidFill>
                  <a:srgbClr val="333399"/>
                </a:solidFill>
              </a:rPr>
              <a:t> </a:t>
            </a:r>
            <a:r>
              <a:rPr lang="bg-BG" sz="2700" dirty="0" smtClean="0">
                <a:solidFill>
                  <a:srgbClr val="333399"/>
                </a:solidFill>
              </a:rPr>
              <a:t/>
            </a:r>
            <a:br>
              <a:rPr lang="bg-BG" sz="2700" dirty="0" smtClean="0">
                <a:solidFill>
                  <a:srgbClr val="333399"/>
                </a:solidFill>
              </a:rPr>
            </a:br>
            <a:r>
              <a:rPr lang="bg-BG" sz="2700" dirty="0" smtClean="0">
                <a:solidFill>
                  <a:srgbClr val="333399"/>
                </a:solidFill>
              </a:rPr>
              <a:t/>
            </a:r>
            <a:br>
              <a:rPr lang="bg-BG" sz="2700" dirty="0" smtClean="0">
                <a:solidFill>
                  <a:srgbClr val="333399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(CURB 65)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2349500"/>
            <a:ext cx="8077200" cy="418465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bg-BG" smtClean="0">
                <a:solidFill>
                  <a:srgbClr val="FF0000"/>
                </a:solidFill>
              </a:rPr>
              <a:t>C</a:t>
            </a:r>
            <a:r>
              <a:rPr lang="bg-BG" altLang="bg-BG" smtClean="0">
                <a:solidFill>
                  <a:schemeClr val="hlink"/>
                </a:solidFill>
              </a:rPr>
              <a:t> </a:t>
            </a:r>
            <a:r>
              <a:rPr lang="en-US" altLang="bg-BG" smtClean="0">
                <a:solidFill>
                  <a:srgbClr val="3333CC"/>
                </a:solidFill>
              </a:rPr>
              <a:t>onfusion </a:t>
            </a:r>
            <a:r>
              <a:rPr lang="bg-BG" altLang="bg-BG" smtClean="0">
                <a:solidFill>
                  <a:srgbClr val="3333CC"/>
                </a:solidFill>
              </a:rPr>
              <a:t>(обърканост)</a:t>
            </a:r>
          </a:p>
          <a:p>
            <a:pPr eaLnBrk="1" hangingPunct="1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bg-BG" smtClean="0">
                <a:solidFill>
                  <a:srgbClr val="FF0000"/>
                </a:solidFill>
              </a:rPr>
              <a:t>U</a:t>
            </a:r>
            <a:r>
              <a:rPr lang="bg-BG" altLang="bg-BG" smtClean="0">
                <a:solidFill>
                  <a:srgbClr val="FFFF00"/>
                </a:solidFill>
              </a:rPr>
              <a:t> </a:t>
            </a:r>
            <a:r>
              <a:rPr lang="en-US" altLang="bg-BG" smtClean="0">
                <a:solidFill>
                  <a:srgbClr val="3333CC"/>
                </a:solidFill>
              </a:rPr>
              <a:t>rea </a:t>
            </a:r>
            <a:r>
              <a:rPr lang="bg-BG" altLang="bg-BG" smtClean="0">
                <a:solidFill>
                  <a:srgbClr val="3333CC"/>
                </a:solidFill>
              </a:rPr>
              <a:t>(урея) </a:t>
            </a:r>
            <a:r>
              <a:rPr lang="en-US" altLang="bg-BG" smtClean="0">
                <a:solidFill>
                  <a:srgbClr val="3333CC"/>
                </a:solidFill>
              </a:rPr>
              <a:t>&gt;7 mmol/L</a:t>
            </a:r>
            <a:r>
              <a:rPr lang="en-US" altLang="bg-BG" baseline="12000" smtClean="0">
                <a:solidFill>
                  <a:srgbClr val="3333CC"/>
                </a:solidFill>
              </a:rPr>
              <a:t>-1</a:t>
            </a:r>
          </a:p>
          <a:p>
            <a:pPr eaLnBrk="1" hangingPunct="1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bg-BG" smtClean="0">
                <a:solidFill>
                  <a:srgbClr val="FF0000"/>
                </a:solidFill>
              </a:rPr>
              <a:t>R</a:t>
            </a:r>
            <a:r>
              <a:rPr lang="bg-BG" altLang="bg-BG" smtClean="0">
                <a:solidFill>
                  <a:srgbClr val="FFFF00"/>
                </a:solidFill>
              </a:rPr>
              <a:t> </a:t>
            </a:r>
            <a:r>
              <a:rPr lang="en-US" altLang="bg-BG" smtClean="0">
                <a:solidFill>
                  <a:srgbClr val="3333CC"/>
                </a:solidFill>
              </a:rPr>
              <a:t>espiratory rate </a:t>
            </a:r>
            <a:r>
              <a:rPr lang="en-US" altLang="bg-BG" smtClean="0">
                <a:solidFill>
                  <a:srgbClr val="3333CC"/>
                </a:solidFill>
                <a:sym typeface="Symbol" pitchFamily="18" charset="2"/>
              </a:rPr>
              <a:t></a:t>
            </a:r>
            <a:r>
              <a:rPr lang="en-US" altLang="bg-BG" smtClean="0">
                <a:solidFill>
                  <a:srgbClr val="3333CC"/>
                </a:solidFill>
              </a:rPr>
              <a:t>30/min,</a:t>
            </a:r>
          </a:p>
          <a:p>
            <a:pPr eaLnBrk="1" hangingPunct="1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bg-BG" smtClean="0">
                <a:solidFill>
                  <a:srgbClr val="FF0000"/>
                </a:solidFill>
              </a:rPr>
              <a:t>B</a:t>
            </a:r>
            <a:r>
              <a:rPr lang="bg-BG" altLang="bg-BG" smtClean="0">
                <a:solidFill>
                  <a:srgbClr val="FFFF00"/>
                </a:solidFill>
              </a:rPr>
              <a:t> </a:t>
            </a:r>
            <a:r>
              <a:rPr lang="en-US" altLang="bg-BG" smtClean="0">
                <a:solidFill>
                  <a:srgbClr val="3333CC"/>
                </a:solidFill>
              </a:rPr>
              <a:t>lood pressure </a:t>
            </a:r>
          </a:p>
          <a:p>
            <a:pPr lvl="1" eaLnBrk="1" hangingPunct="1">
              <a:buClr>
                <a:srgbClr val="FF0000"/>
              </a:buClr>
              <a:buFont typeface="Arial" pitchFamily="34" charset="0"/>
              <a:buChar char="•"/>
            </a:pPr>
            <a:r>
              <a:rPr lang="bg-BG" altLang="bg-BG" smtClean="0">
                <a:solidFill>
                  <a:srgbClr val="3333CC"/>
                </a:solidFill>
              </a:rPr>
              <a:t>систолно </a:t>
            </a:r>
            <a:r>
              <a:rPr lang="en-US" altLang="bg-BG" smtClean="0">
                <a:solidFill>
                  <a:srgbClr val="3333CC"/>
                </a:solidFill>
              </a:rPr>
              <a:t>&lt; 90 mm Hg</a:t>
            </a:r>
          </a:p>
          <a:p>
            <a:pPr lvl="1" eaLnBrk="1" hangingPunct="1">
              <a:buClr>
                <a:srgbClr val="FF0000"/>
              </a:buClr>
              <a:buFont typeface="Arial" pitchFamily="34" charset="0"/>
              <a:buChar char="•"/>
            </a:pPr>
            <a:r>
              <a:rPr lang="bg-BG" altLang="bg-BG" smtClean="0">
                <a:solidFill>
                  <a:srgbClr val="3333CC"/>
                </a:solidFill>
              </a:rPr>
              <a:t>диастолно </a:t>
            </a:r>
            <a:r>
              <a:rPr lang="en-US" altLang="bg-BG" smtClean="0">
                <a:solidFill>
                  <a:srgbClr val="3333CC"/>
                </a:solidFill>
              </a:rPr>
              <a:t>&lt;</a:t>
            </a:r>
            <a:r>
              <a:rPr lang="bg-BG" altLang="bg-BG" smtClean="0">
                <a:solidFill>
                  <a:srgbClr val="3333CC"/>
                </a:solidFill>
              </a:rPr>
              <a:t> </a:t>
            </a:r>
            <a:r>
              <a:rPr lang="en-US" altLang="bg-BG" smtClean="0">
                <a:solidFill>
                  <a:srgbClr val="3333CC"/>
                </a:solidFill>
              </a:rPr>
              <a:t>f60 mmHg</a:t>
            </a:r>
            <a:endParaRPr lang="bg-BG" altLang="bg-BG" smtClean="0">
              <a:solidFill>
                <a:srgbClr val="3333CC"/>
              </a:solidFill>
            </a:endParaRPr>
          </a:p>
          <a:p>
            <a:pPr eaLnBrk="1" hangingPunct="1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bg-BG" smtClean="0">
                <a:solidFill>
                  <a:srgbClr val="3333CC"/>
                </a:solidFill>
              </a:rPr>
              <a:t>&gt;</a:t>
            </a:r>
            <a:r>
              <a:rPr lang="en-US" altLang="bg-BG" smtClean="0">
                <a:solidFill>
                  <a:srgbClr val="FF0000"/>
                </a:solidFill>
              </a:rPr>
              <a:t>65</a:t>
            </a:r>
            <a:r>
              <a:rPr lang="en-US" altLang="bg-BG" smtClean="0"/>
              <a:t> </a:t>
            </a:r>
            <a:r>
              <a:rPr lang="bg-BG" altLang="bg-BG" smtClean="0">
                <a:solidFill>
                  <a:srgbClr val="3333CC"/>
                </a:solidFill>
              </a:rPr>
              <a:t>години</a:t>
            </a:r>
            <a:endParaRPr lang="en-US" altLang="bg-BG" smtClean="0">
              <a:solidFill>
                <a:srgbClr val="3333CC"/>
              </a:solidFill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8952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7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AutoShape 1"/>
          <p:cNvSpPr>
            <a:spLocks noChangeArrowheads="1"/>
          </p:cNvSpPr>
          <p:nvPr/>
        </p:nvSpPr>
        <p:spPr bwMode="auto">
          <a:xfrm>
            <a:off x="2643188" y="476250"/>
            <a:ext cx="3657600" cy="1936750"/>
          </a:xfrm>
          <a:prstGeom prst="flowChartProcess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bg-BG" sz="1300" b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11619" name="Text Box 2"/>
          <p:cNvSpPr txBox="1">
            <a:spLocks noChangeArrowheads="1"/>
          </p:cNvSpPr>
          <p:nvPr/>
        </p:nvSpPr>
        <p:spPr bwMode="auto">
          <a:xfrm>
            <a:off x="2770188" y="503238"/>
            <a:ext cx="33702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buSzPct val="100000"/>
            </a:pPr>
            <a:r>
              <a:rPr lang="es-ES" altLang="bg-BG">
                <a:solidFill>
                  <a:srgbClr val="FF0066"/>
                </a:solidFill>
                <a:cs typeface="Arial" pitchFamily="34" charset="0"/>
              </a:rPr>
              <a:t>C</a:t>
            </a:r>
            <a:r>
              <a:rPr lang="es-ES" altLang="bg-BG" sz="2000">
                <a:solidFill>
                  <a:srgbClr val="003399"/>
                </a:solidFill>
                <a:cs typeface="Arial" pitchFamily="34" charset="0"/>
              </a:rPr>
              <a:t>onfusion</a:t>
            </a:r>
          </a:p>
          <a:p>
            <a:pPr algn="l" eaLnBrk="1" hangingPunct="1">
              <a:buSzPct val="100000"/>
            </a:pPr>
            <a:r>
              <a:rPr lang="es-ES" altLang="bg-BG">
                <a:solidFill>
                  <a:srgbClr val="FF0066"/>
                </a:solidFill>
                <a:cs typeface="Arial" pitchFamily="34" charset="0"/>
              </a:rPr>
              <a:t>R</a:t>
            </a:r>
            <a:r>
              <a:rPr lang="es-ES" altLang="bg-BG" sz="2000">
                <a:solidFill>
                  <a:srgbClr val="003399"/>
                </a:solidFill>
                <a:cs typeface="Arial" pitchFamily="34" charset="0"/>
              </a:rPr>
              <a:t>espiratory rate </a:t>
            </a:r>
            <a:r>
              <a:rPr lang="es-ES" altLang="bg-BG" sz="2000">
                <a:solidFill>
                  <a:srgbClr val="003399"/>
                </a:solidFill>
                <a:latin typeface="Symbol" pitchFamily="18" charset="2"/>
                <a:cs typeface="Arial" pitchFamily="34" charset="0"/>
              </a:rPr>
              <a:t></a:t>
            </a:r>
            <a:r>
              <a:rPr lang="es-ES" altLang="bg-BG" sz="2000">
                <a:solidFill>
                  <a:srgbClr val="003399"/>
                </a:solidFill>
                <a:cs typeface="Arial" pitchFamily="34" charset="0"/>
              </a:rPr>
              <a:t>30/min</a:t>
            </a:r>
          </a:p>
          <a:p>
            <a:pPr algn="l" eaLnBrk="1" hangingPunct="1">
              <a:buSzPct val="100000"/>
            </a:pPr>
            <a:r>
              <a:rPr lang="es-ES" altLang="bg-BG">
                <a:solidFill>
                  <a:srgbClr val="FF0066"/>
                </a:solidFill>
                <a:cs typeface="Arial" pitchFamily="34" charset="0"/>
              </a:rPr>
              <a:t>B</a:t>
            </a:r>
            <a:r>
              <a:rPr lang="es-ES" altLang="bg-BG" sz="2000">
                <a:solidFill>
                  <a:srgbClr val="003399"/>
                </a:solidFill>
                <a:cs typeface="Arial" pitchFamily="34" charset="0"/>
              </a:rPr>
              <a:t>lood pressure s&lt;90 d</a:t>
            </a:r>
            <a:r>
              <a:rPr lang="es-ES" altLang="bg-BG" sz="2000">
                <a:solidFill>
                  <a:srgbClr val="003399"/>
                </a:solidFill>
                <a:latin typeface="Symbol" pitchFamily="18" charset="2"/>
                <a:cs typeface="Arial" pitchFamily="34" charset="0"/>
              </a:rPr>
              <a:t></a:t>
            </a:r>
            <a:r>
              <a:rPr lang="es-ES" altLang="bg-BG" sz="2000">
                <a:solidFill>
                  <a:srgbClr val="003399"/>
                </a:solidFill>
                <a:cs typeface="Arial" pitchFamily="34" charset="0"/>
              </a:rPr>
              <a:t>60</a:t>
            </a:r>
          </a:p>
          <a:p>
            <a:pPr algn="l" eaLnBrk="1" hangingPunct="1">
              <a:buSzPct val="100000"/>
            </a:pPr>
            <a:r>
              <a:rPr lang="es-ES" altLang="bg-BG">
                <a:solidFill>
                  <a:srgbClr val="FF0066"/>
                </a:solidFill>
                <a:cs typeface="Arial" pitchFamily="34" charset="0"/>
              </a:rPr>
              <a:t>65</a:t>
            </a:r>
            <a:r>
              <a:rPr lang="es-ES" altLang="bg-BG" sz="2000">
                <a:solidFill>
                  <a:srgbClr val="003399"/>
                </a:solidFill>
                <a:cs typeface="Arial" pitchFamily="34" charset="0"/>
              </a:rPr>
              <a:t>: age </a:t>
            </a:r>
            <a:r>
              <a:rPr lang="es-ES" altLang="bg-BG" sz="2000">
                <a:solidFill>
                  <a:srgbClr val="003399"/>
                </a:solidFill>
                <a:latin typeface="Symbol" pitchFamily="18" charset="2"/>
                <a:cs typeface="Arial" pitchFamily="34" charset="0"/>
              </a:rPr>
              <a:t></a:t>
            </a:r>
            <a:r>
              <a:rPr lang="es-ES" altLang="bg-BG" sz="2000">
                <a:solidFill>
                  <a:srgbClr val="003399"/>
                </a:solidFill>
                <a:cs typeface="Arial" pitchFamily="34" charset="0"/>
              </a:rPr>
              <a:t>65 years</a:t>
            </a:r>
          </a:p>
        </p:txBody>
      </p:sp>
      <p:sp>
        <p:nvSpPr>
          <p:cNvPr id="111620" name="Line 3"/>
          <p:cNvSpPr>
            <a:spLocks noChangeShapeType="1"/>
          </p:cNvSpPr>
          <p:nvPr/>
        </p:nvSpPr>
        <p:spPr bwMode="auto">
          <a:xfrm flipH="1">
            <a:off x="1541463" y="2492375"/>
            <a:ext cx="1236662" cy="542925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/>
            <a:endParaRPr lang="bg-BG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1621" name="Line 4"/>
          <p:cNvSpPr>
            <a:spLocks noChangeShapeType="1"/>
          </p:cNvSpPr>
          <p:nvPr/>
        </p:nvSpPr>
        <p:spPr bwMode="auto">
          <a:xfrm>
            <a:off x="4500563" y="2492375"/>
            <a:ext cx="1587" cy="690563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/>
            <a:endParaRPr lang="bg-BG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1622" name="Line 5"/>
          <p:cNvSpPr>
            <a:spLocks noChangeShapeType="1"/>
          </p:cNvSpPr>
          <p:nvPr/>
        </p:nvSpPr>
        <p:spPr bwMode="auto">
          <a:xfrm>
            <a:off x="6011863" y="2492375"/>
            <a:ext cx="1317625" cy="542925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/>
            <a:endParaRPr lang="bg-BG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1623" name="Rectangle 6"/>
          <p:cNvSpPr>
            <a:spLocks noChangeArrowheads="1"/>
          </p:cNvSpPr>
          <p:nvPr/>
        </p:nvSpPr>
        <p:spPr bwMode="auto">
          <a:xfrm>
            <a:off x="1042988" y="3213100"/>
            <a:ext cx="1143000" cy="469900"/>
          </a:xfrm>
          <a:prstGeom prst="rect">
            <a:avLst/>
          </a:prstGeom>
          <a:solidFill>
            <a:srgbClr val="6666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SzPct val="100000"/>
            </a:pPr>
            <a:r>
              <a:rPr lang="es-ES" altLang="bg-BG" sz="2000">
                <a:solidFill>
                  <a:srgbClr val="FFFFFF"/>
                </a:solidFill>
                <a:cs typeface="Arial" pitchFamily="34" charset="0"/>
              </a:rPr>
              <a:t>0</a:t>
            </a:r>
          </a:p>
        </p:txBody>
      </p:sp>
      <p:sp>
        <p:nvSpPr>
          <p:cNvPr id="111624" name="Rectangle 7"/>
          <p:cNvSpPr>
            <a:spLocks noChangeArrowheads="1"/>
          </p:cNvSpPr>
          <p:nvPr/>
        </p:nvSpPr>
        <p:spPr bwMode="auto">
          <a:xfrm>
            <a:off x="3924300" y="3213100"/>
            <a:ext cx="1143000" cy="469900"/>
          </a:xfrm>
          <a:prstGeom prst="rect">
            <a:avLst/>
          </a:prstGeom>
          <a:solidFill>
            <a:srgbClr val="6666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SzPct val="100000"/>
            </a:pPr>
            <a:r>
              <a:rPr lang="es-ES" altLang="bg-BG" sz="2000">
                <a:solidFill>
                  <a:srgbClr val="FFFFFF"/>
                </a:solidFill>
                <a:cs typeface="Arial" pitchFamily="34" charset="0"/>
              </a:rPr>
              <a:t>1-2</a:t>
            </a:r>
          </a:p>
        </p:txBody>
      </p:sp>
      <p:sp>
        <p:nvSpPr>
          <p:cNvPr id="111625" name="Rectangle 8"/>
          <p:cNvSpPr>
            <a:spLocks noChangeArrowheads="1"/>
          </p:cNvSpPr>
          <p:nvPr/>
        </p:nvSpPr>
        <p:spPr bwMode="auto">
          <a:xfrm>
            <a:off x="6877050" y="3213100"/>
            <a:ext cx="1143000" cy="469900"/>
          </a:xfrm>
          <a:prstGeom prst="rect">
            <a:avLst/>
          </a:prstGeom>
          <a:solidFill>
            <a:srgbClr val="6666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SzPct val="100000"/>
            </a:pPr>
            <a:r>
              <a:rPr lang="es-ES" altLang="bg-BG" sz="2000">
                <a:solidFill>
                  <a:srgbClr val="FFFFFF"/>
                </a:solidFill>
                <a:cs typeface="Arial" pitchFamily="34" charset="0"/>
              </a:rPr>
              <a:t>3-4</a:t>
            </a:r>
          </a:p>
        </p:txBody>
      </p:sp>
      <p:sp>
        <p:nvSpPr>
          <p:cNvPr id="111626" name="Rectangle 9"/>
          <p:cNvSpPr>
            <a:spLocks noChangeArrowheads="1"/>
          </p:cNvSpPr>
          <p:nvPr/>
        </p:nvSpPr>
        <p:spPr bwMode="auto">
          <a:xfrm>
            <a:off x="539750" y="4437063"/>
            <a:ext cx="2133600" cy="582612"/>
          </a:xfrm>
          <a:prstGeom prst="rect">
            <a:avLst/>
          </a:prstGeom>
          <a:solidFill>
            <a:srgbClr val="FF33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SzPct val="100000"/>
            </a:pPr>
            <a:r>
              <a:rPr lang="es-ES" altLang="bg-BG" sz="2000">
                <a:solidFill>
                  <a:srgbClr val="FFFFFF"/>
                </a:solidFill>
                <a:cs typeface="Arial" pitchFamily="34" charset="0"/>
              </a:rPr>
              <a:t>Mortality 1.2%</a:t>
            </a:r>
          </a:p>
        </p:txBody>
      </p:sp>
      <p:sp>
        <p:nvSpPr>
          <p:cNvPr id="111627" name="Rectangle 10"/>
          <p:cNvSpPr>
            <a:spLocks noChangeArrowheads="1"/>
          </p:cNvSpPr>
          <p:nvPr/>
        </p:nvSpPr>
        <p:spPr bwMode="auto">
          <a:xfrm>
            <a:off x="3563938" y="4437063"/>
            <a:ext cx="2133600" cy="574675"/>
          </a:xfrm>
          <a:prstGeom prst="rect">
            <a:avLst/>
          </a:prstGeom>
          <a:solidFill>
            <a:srgbClr val="FF33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SzPct val="100000"/>
            </a:pPr>
            <a:r>
              <a:rPr lang="es-ES" altLang="bg-BG" sz="2000">
                <a:solidFill>
                  <a:srgbClr val="FFFFFF"/>
                </a:solidFill>
                <a:cs typeface="Arial" pitchFamily="34" charset="0"/>
              </a:rPr>
              <a:t>Mortality 8.5%</a:t>
            </a:r>
          </a:p>
        </p:txBody>
      </p:sp>
      <p:sp>
        <p:nvSpPr>
          <p:cNvPr id="111628" name="Rectangle 11"/>
          <p:cNvSpPr>
            <a:spLocks noChangeArrowheads="1"/>
          </p:cNvSpPr>
          <p:nvPr/>
        </p:nvSpPr>
        <p:spPr bwMode="auto">
          <a:xfrm>
            <a:off x="6445250" y="4437063"/>
            <a:ext cx="2133600" cy="568325"/>
          </a:xfrm>
          <a:prstGeom prst="rect">
            <a:avLst/>
          </a:prstGeom>
          <a:solidFill>
            <a:srgbClr val="FF33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SzPct val="100000"/>
            </a:pPr>
            <a:r>
              <a:rPr lang="es-ES" altLang="bg-BG" sz="2000">
                <a:solidFill>
                  <a:srgbClr val="FFFFFF"/>
                </a:solidFill>
                <a:cs typeface="Arial" pitchFamily="34" charset="0"/>
              </a:rPr>
              <a:t>Mortality 31%</a:t>
            </a:r>
          </a:p>
        </p:txBody>
      </p:sp>
      <p:sp>
        <p:nvSpPr>
          <p:cNvPr id="111629" name="AutoShape 12"/>
          <p:cNvSpPr>
            <a:spLocks noChangeArrowheads="1"/>
          </p:cNvSpPr>
          <p:nvPr/>
        </p:nvSpPr>
        <p:spPr bwMode="auto">
          <a:xfrm>
            <a:off x="1476375" y="3789363"/>
            <a:ext cx="228600" cy="533400"/>
          </a:xfrm>
          <a:prstGeom prst="downArrow">
            <a:avLst>
              <a:gd name="adj1" fmla="val 50000"/>
              <a:gd name="adj2" fmla="val 58333"/>
            </a:avLst>
          </a:prstGeom>
          <a:solidFill>
            <a:srgbClr val="003366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bg-BG" sz="1300" b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11630" name="AutoShape 13"/>
          <p:cNvSpPr>
            <a:spLocks noChangeArrowheads="1"/>
          </p:cNvSpPr>
          <p:nvPr/>
        </p:nvSpPr>
        <p:spPr bwMode="auto">
          <a:xfrm>
            <a:off x="4427538" y="3789363"/>
            <a:ext cx="228600" cy="533400"/>
          </a:xfrm>
          <a:prstGeom prst="downArrow">
            <a:avLst>
              <a:gd name="adj1" fmla="val 50000"/>
              <a:gd name="adj2" fmla="val 58333"/>
            </a:avLst>
          </a:prstGeom>
          <a:solidFill>
            <a:srgbClr val="003366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bg-BG" sz="1300" b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11631" name="AutoShape 14"/>
          <p:cNvSpPr>
            <a:spLocks noChangeArrowheads="1"/>
          </p:cNvSpPr>
          <p:nvPr/>
        </p:nvSpPr>
        <p:spPr bwMode="auto">
          <a:xfrm>
            <a:off x="7308850" y="3789363"/>
            <a:ext cx="228600" cy="533400"/>
          </a:xfrm>
          <a:prstGeom prst="downArrow">
            <a:avLst>
              <a:gd name="adj1" fmla="val 50000"/>
              <a:gd name="adj2" fmla="val 58333"/>
            </a:avLst>
          </a:prstGeom>
          <a:solidFill>
            <a:srgbClr val="003366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bg-BG" sz="1300" b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11632" name="AutoShape 15"/>
          <p:cNvSpPr>
            <a:spLocks noChangeArrowheads="1"/>
          </p:cNvSpPr>
          <p:nvPr/>
        </p:nvSpPr>
        <p:spPr bwMode="auto">
          <a:xfrm>
            <a:off x="611188" y="5949950"/>
            <a:ext cx="1873250" cy="574675"/>
          </a:xfrm>
          <a:prstGeom prst="roundRect">
            <a:avLst>
              <a:gd name="adj" fmla="val 16667"/>
            </a:avLst>
          </a:prstGeom>
          <a:solidFill>
            <a:srgbClr val="A1D3D1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SzPct val="100000"/>
            </a:pPr>
            <a:r>
              <a:rPr lang="es-ES" altLang="bg-BG" sz="1800">
                <a:solidFill>
                  <a:srgbClr val="000000"/>
                </a:solidFill>
                <a:cs typeface="Arial" pitchFamily="34" charset="0"/>
              </a:rPr>
              <a:t>PSI I-III: 0.1-2.8%</a:t>
            </a:r>
          </a:p>
        </p:txBody>
      </p:sp>
      <p:sp>
        <p:nvSpPr>
          <p:cNvPr id="111633" name="AutoShape 16"/>
          <p:cNvSpPr>
            <a:spLocks noChangeArrowheads="1"/>
          </p:cNvSpPr>
          <p:nvPr/>
        </p:nvSpPr>
        <p:spPr bwMode="auto">
          <a:xfrm>
            <a:off x="3562350" y="5949950"/>
            <a:ext cx="1873250" cy="574675"/>
          </a:xfrm>
          <a:prstGeom prst="roundRect">
            <a:avLst>
              <a:gd name="adj" fmla="val 16667"/>
            </a:avLst>
          </a:prstGeom>
          <a:solidFill>
            <a:srgbClr val="A1D3D1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SzPct val="100000"/>
            </a:pPr>
            <a:r>
              <a:rPr lang="es-ES" altLang="bg-BG" sz="1800">
                <a:solidFill>
                  <a:srgbClr val="000000"/>
                </a:solidFill>
                <a:cs typeface="Arial" pitchFamily="34" charset="0"/>
              </a:rPr>
              <a:t>PSI IV: 9%</a:t>
            </a:r>
          </a:p>
        </p:txBody>
      </p:sp>
      <p:sp>
        <p:nvSpPr>
          <p:cNvPr id="111634" name="AutoShape 17"/>
          <p:cNvSpPr>
            <a:spLocks noChangeArrowheads="1"/>
          </p:cNvSpPr>
          <p:nvPr/>
        </p:nvSpPr>
        <p:spPr bwMode="auto">
          <a:xfrm>
            <a:off x="6515100" y="5949950"/>
            <a:ext cx="1873250" cy="574675"/>
          </a:xfrm>
          <a:prstGeom prst="roundRect">
            <a:avLst>
              <a:gd name="adj" fmla="val 16667"/>
            </a:avLst>
          </a:prstGeom>
          <a:solidFill>
            <a:srgbClr val="A1D3D1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SzPct val="100000"/>
            </a:pPr>
            <a:r>
              <a:rPr lang="es-ES" altLang="bg-BG" sz="1800">
                <a:solidFill>
                  <a:srgbClr val="000000"/>
                </a:solidFill>
                <a:cs typeface="Arial" pitchFamily="34" charset="0"/>
              </a:rPr>
              <a:t>PSI V:  29%</a:t>
            </a:r>
          </a:p>
        </p:txBody>
      </p:sp>
      <p:sp>
        <p:nvSpPr>
          <p:cNvPr id="111635" name="Oval 18"/>
          <p:cNvSpPr>
            <a:spLocks noChangeArrowheads="1"/>
          </p:cNvSpPr>
          <p:nvPr/>
        </p:nvSpPr>
        <p:spPr bwMode="auto">
          <a:xfrm>
            <a:off x="539750" y="5300663"/>
            <a:ext cx="2087563" cy="504825"/>
          </a:xfrm>
          <a:prstGeom prst="ellipse">
            <a:avLst/>
          </a:prstGeom>
          <a:solidFill>
            <a:srgbClr val="FFCC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SzPct val="100000"/>
            </a:pPr>
            <a:r>
              <a:rPr lang="es-ES" altLang="bg-BG" sz="1800">
                <a:solidFill>
                  <a:srgbClr val="000000"/>
                </a:solidFill>
                <a:cs typeface="Arial" pitchFamily="34" charset="0"/>
              </a:rPr>
              <a:t>CURB</a:t>
            </a:r>
            <a:r>
              <a:rPr lang="es-ES" altLang="bg-BG" sz="1800" baseline="-25000">
                <a:solidFill>
                  <a:srgbClr val="000000"/>
                </a:solidFill>
                <a:cs typeface="Arial" pitchFamily="34" charset="0"/>
              </a:rPr>
              <a:t>65</a:t>
            </a:r>
            <a:r>
              <a:rPr lang="es-ES" altLang="bg-BG" sz="1800">
                <a:solidFill>
                  <a:srgbClr val="000000"/>
                </a:solidFill>
                <a:cs typeface="Arial" pitchFamily="34" charset="0"/>
              </a:rPr>
              <a:t> 0-1: 1.5% </a:t>
            </a:r>
          </a:p>
        </p:txBody>
      </p:sp>
      <p:sp>
        <p:nvSpPr>
          <p:cNvPr id="111636" name="Oval 19"/>
          <p:cNvSpPr>
            <a:spLocks noChangeArrowheads="1"/>
          </p:cNvSpPr>
          <p:nvPr/>
        </p:nvSpPr>
        <p:spPr bwMode="auto">
          <a:xfrm>
            <a:off x="3490913" y="5300663"/>
            <a:ext cx="2305050" cy="504825"/>
          </a:xfrm>
          <a:prstGeom prst="ellipse">
            <a:avLst/>
          </a:prstGeom>
          <a:solidFill>
            <a:srgbClr val="FFCC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SzPct val="100000"/>
            </a:pPr>
            <a:r>
              <a:rPr lang="es-ES" altLang="bg-BG" sz="1800">
                <a:solidFill>
                  <a:srgbClr val="000000"/>
                </a:solidFill>
                <a:cs typeface="Arial" pitchFamily="34" charset="0"/>
              </a:rPr>
              <a:t>CURB</a:t>
            </a:r>
            <a:r>
              <a:rPr lang="es-ES" altLang="bg-BG" sz="1800" baseline="-25000">
                <a:solidFill>
                  <a:srgbClr val="000000"/>
                </a:solidFill>
                <a:cs typeface="Arial" pitchFamily="34" charset="0"/>
              </a:rPr>
              <a:t>65</a:t>
            </a:r>
            <a:r>
              <a:rPr lang="es-ES" altLang="bg-BG" sz="1800">
                <a:solidFill>
                  <a:srgbClr val="000000"/>
                </a:solidFill>
                <a:cs typeface="Arial" pitchFamily="34" charset="0"/>
              </a:rPr>
              <a:t> 2: 9.2%</a:t>
            </a:r>
          </a:p>
        </p:txBody>
      </p:sp>
      <p:sp>
        <p:nvSpPr>
          <p:cNvPr id="111637" name="Oval 20"/>
          <p:cNvSpPr>
            <a:spLocks noChangeArrowheads="1"/>
          </p:cNvSpPr>
          <p:nvPr/>
        </p:nvSpPr>
        <p:spPr bwMode="auto">
          <a:xfrm>
            <a:off x="6443663" y="5300663"/>
            <a:ext cx="2160587" cy="504825"/>
          </a:xfrm>
          <a:prstGeom prst="ellipse">
            <a:avLst/>
          </a:prstGeom>
          <a:solidFill>
            <a:srgbClr val="FFCC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SzPct val="100000"/>
            </a:pPr>
            <a:r>
              <a:rPr lang="es-ES" altLang="bg-BG" sz="1800">
                <a:solidFill>
                  <a:srgbClr val="000000"/>
                </a:solidFill>
                <a:cs typeface="Arial" pitchFamily="34" charset="0"/>
              </a:rPr>
              <a:t>CURB</a:t>
            </a:r>
            <a:r>
              <a:rPr lang="es-ES" altLang="bg-BG" sz="1800" baseline="-25000">
                <a:solidFill>
                  <a:srgbClr val="000000"/>
                </a:solidFill>
                <a:cs typeface="Arial" pitchFamily="34" charset="0"/>
              </a:rPr>
              <a:t>65</a:t>
            </a:r>
            <a:r>
              <a:rPr lang="es-ES" altLang="bg-BG" sz="1800">
                <a:solidFill>
                  <a:srgbClr val="000000"/>
                </a:solidFill>
                <a:cs typeface="Arial" pitchFamily="34" charset="0"/>
              </a:rPr>
              <a:t> 3-4: 22%</a:t>
            </a:r>
          </a:p>
        </p:txBody>
      </p:sp>
      <p:sp>
        <p:nvSpPr>
          <p:cNvPr id="111638" name="Text Box 22"/>
          <p:cNvSpPr txBox="1">
            <a:spLocks noChangeArrowheads="1"/>
          </p:cNvSpPr>
          <p:nvPr/>
        </p:nvSpPr>
        <p:spPr bwMode="auto">
          <a:xfrm>
            <a:off x="1203325" y="6597650"/>
            <a:ext cx="569913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s-ES" altLang="bg-BG" sz="1300">
                <a:solidFill>
                  <a:srgbClr val="000000"/>
                </a:solidFill>
                <a:cs typeface="Arial" pitchFamily="34" charset="0"/>
              </a:rPr>
              <a:t>LOW</a:t>
            </a:r>
          </a:p>
        </p:txBody>
      </p:sp>
      <p:sp>
        <p:nvSpPr>
          <p:cNvPr id="111639" name="Text Box 23"/>
          <p:cNvSpPr txBox="1">
            <a:spLocks noChangeArrowheads="1"/>
          </p:cNvSpPr>
          <p:nvPr/>
        </p:nvSpPr>
        <p:spPr bwMode="auto">
          <a:xfrm>
            <a:off x="3797300" y="6597650"/>
            <a:ext cx="14224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s-ES" altLang="bg-BG" sz="1300">
                <a:solidFill>
                  <a:srgbClr val="000000"/>
                </a:solidFill>
                <a:cs typeface="Arial" pitchFamily="34" charset="0"/>
              </a:rPr>
              <a:t>INTERMEDIATE</a:t>
            </a:r>
          </a:p>
        </p:txBody>
      </p:sp>
      <p:sp>
        <p:nvSpPr>
          <p:cNvPr id="111640" name="Text Box 24"/>
          <p:cNvSpPr txBox="1">
            <a:spLocks noChangeArrowheads="1"/>
          </p:cNvSpPr>
          <p:nvPr/>
        </p:nvSpPr>
        <p:spPr bwMode="auto">
          <a:xfrm>
            <a:off x="7242175" y="6594475"/>
            <a:ext cx="5969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defTabSz="449263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s-ES" altLang="bg-BG" sz="1300">
                <a:solidFill>
                  <a:srgbClr val="000000"/>
                </a:solidFill>
                <a:cs typeface="Arial" pitchFamily="34" charset="0"/>
              </a:rPr>
              <a:t>HIGH</a:t>
            </a:r>
          </a:p>
        </p:txBody>
      </p:sp>
      <p:sp>
        <p:nvSpPr>
          <p:cNvPr id="111641" name="TextBox 1"/>
          <p:cNvSpPr txBox="1">
            <a:spLocks noChangeArrowheads="1"/>
          </p:cNvSpPr>
          <p:nvPr/>
        </p:nvSpPr>
        <p:spPr bwMode="auto">
          <a:xfrm>
            <a:off x="7242175" y="119063"/>
            <a:ext cx="18113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altLang="bg-BG" sz="1000">
                <a:solidFill>
                  <a:srgbClr val="000000"/>
                </a:solidFill>
                <a:cs typeface="Arial" pitchFamily="34" charset="0"/>
              </a:rPr>
              <a:t>R. Menéndez</a:t>
            </a:r>
            <a:r>
              <a:rPr lang="en-US" altLang="bg-BG" sz="1000">
                <a:solidFill>
                  <a:srgbClr val="000000"/>
                </a:solidFill>
                <a:cs typeface="Arial" pitchFamily="34" charset="0"/>
              </a:rPr>
              <a:t>, Clin. Scor. Systems, ERS 2011</a:t>
            </a:r>
            <a:endParaRPr lang="es-ES" altLang="bg-BG" sz="1000">
              <a:solidFill>
                <a:srgbClr val="000000"/>
              </a:solidFill>
              <a:cs typeface="Arial" pitchFamily="34" charset="0"/>
            </a:endParaRPr>
          </a:p>
          <a:p>
            <a:pPr eaLnBrk="1" hangingPunct="1"/>
            <a:endParaRPr lang="bg-BG" altLang="bg-BG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1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2132856"/>
            <a:ext cx="7940675" cy="36718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66"/>
              </a:buClr>
              <a:buFont typeface="Arial" pitchFamily="34" charset="0"/>
              <a:buChar char="•"/>
            </a:pPr>
            <a:r>
              <a:rPr lang="bg-BG" altLang="bg-BG" sz="2400" dirty="0" smtClean="0"/>
              <a:t>Средно</a:t>
            </a:r>
            <a:r>
              <a:rPr lang="en-US" altLang="bg-BG" sz="2400" dirty="0" smtClean="0"/>
              <a:t> 5.6 </a:t>
            </a:r>
            <a:r>
              <a:rPr lang="bg-BG" altLang="bg-BG" sz="2400" dirty="0" smtClean="0"/>
              <a:t>милиона случаи годишно</a:t>
            </a:r>
          </a:p>
          <a:p>
            <a:pPr eaLnBrk="1" hangingPunct="1">
              <a:lnSpc>
                <a:spcPct val="90000"/>
              </a:lnSpc>
              <a:buClr>
                <a:srgbClr val="000066"/>
              </a:buClr>
              <a:buFont typeface="Arial" pitchFamily="34" charset="0"/>
              <a:buChar char="•"/>
            </a:pPr>
            <a:endParaRPr lang="en-US" altLang="bg-BG" sz="2400" dirty="0" smtClean="0"/>
          </a:p>
          <a:p>
            <a:pPr eaLnBrk="1" hangingPunct="1">
              <a:lnSpc>
                <a:spcPct val="90000"/>
              </a:lnSpc>
              <a:buClr>
                <a:srgbClr val="000066"/>
              </a:buClr>
              <a:buFont typeface="Arial" pitchFamily="34" charset="0"/>
              <a:buChar char="•"/>
            </a:pPr>
            <a:r>
              <a:rPr lang="en-US" altLang="bg-BG" sz="2400" dirty="0" smtClean="0"/>
              <a:t>1.1 </a:t>
            </a:r>
            <a:r>
              <a:rPr lang="bg-BG" altLang="bg-BG" sz="2400" dirty="0" smtClean="0"/>
              <a:t>милиона хоспитализирани</a:t>
            </a:r>
          </a:p>
          <a:p>
            <a:pPr eaLnBrk="1" hangingPunct="1">
              <a:lnSpc>
                <a:spcPct val="90000"/>
              </a:lnSpc>
              <a:buClr>
                <a:srgbClr val="000066"/>
              </a:buClr>
              <a:buFont typeface="Arial" pitchFamily="34" charset="0"/>
              <a:buChar char="•"/>
            </a:pPr>
            <a:endParaRPr lang="en-US" altLang="bg-BG" sz="2400" dirty="0" smtClean="0"/>
          </a:p>
          <a:p>
            <a:pPr eaLnBrk="1" hangingPunct="1">
              <a:lnSpc>
                <a:spcPct val="90000"/>
              </a:lnSpc>
              <a:buClr>
                <a:srgbClr val="000066"/>
              </a:buClr>
              <a:buFont typeface="Arial" pitchFamily="34" charset="0"/>
              <a:buChar char="•"/>
            </a:pPr>
            <a:r>
              <a:rPr lang="bg-BG" altLang="bg-BG" sz="2400" dirty="0" smtClean="0"/>
              <a:t>Смъртност: </a:t>
            </a:r>
          </a:p>
          <a:p>
            <a:pPr lvl="1" eaLnBrk="1" hangingPunct="1">
              <a:lnSpc>
                <a:spcPct val="90000"/>
              </a:lnSpc>
              <a:buClr>
                <a:srgbClr val="000066"/>
              </a:buClr>
              <a:buFont typeface="Wingdings" pitchFamily="2" charset="2"/>
              <a:buChar char="ü"/>
            </a:pPr>
            <a:r>
              <a:rPr lang="bg-BG" altLang="bg-BG" sz="2000" dirty="0" smtClean="0"/>
              <a:t>лекуваните амбулаторно</a:t>
            </a:r>
            <a:r>
              <a:rPr lang="en-US" altLang="bg-BG" sz="2000" dirty="0" smtClean="0"/>
              <a:t> &lt; 1-5%</a:t>
            </a:r>
          </a:p>
          <a:p>
            <a:pPr lvl="1" eaLnBrk="1" hangingPunct="1">
              <a:lnSpc>
                <a:spcPct val="90000"/>
              </a:lnSpc>
              <a:buClr>
                <a:srgbClr val="000066"/>
              </a:buClr>
              <a:buFont typeface="Wingdings" pitchFamily="2" charset="2"/>
              <a:buChar char="ü"/>
            </a:pPr>
            <a:r>
              <a:rPr lang="bg-BG" altLang="bg-BG" sz="2000" dirty="0" smtClean="0"/>
              <a:t>при хоспитализирани </a:t>
            </a:r>
            <a:r>
              <a:rPr lang="en-US" altLang="bg-BG" sz="2000" dirty="0" smtClean="0"/>
              <a:t>~12% </a:t>
            </a:r>
            <a:endParaRPr lang="bg-BG" altLang="bg-BG" sz="2000" dirty="0" smtClean="0"/>
          </a:p>
          <a:p>
            <a:pPr lvl="1" eaLnBrk="1" hangingPunct="1">
              <a:lnSpc>
                <a:spcPct val="90000"/>
              </a:lnSpc>
              <a:buClr>
                <a:srgbClr val="000066"/>
              </a:buClr>
              <a:buFont typeface="Arial" pitchFamily="34" charset="0"/>
              <a:buChar char="•"/>
            </a:pPr>
            <a:endParaRPr lang="en-US" altLang="bg-BG" sz="2000" dirty="0" smtClean="0"/>
          </a:p>
          <a:p>
            <a:pPr eaLnBrk="1" hangingPunct="1">
              <a:lnSpc>
                <a:spcPct val="90000"/>
              </a:lnSpc>
              <a:buClr>
                <a:srgbClr val="000066"/>
              </a:buClr>
              <a:buFont typeface="Arial" pitchFamily="34" charset="0"/>
              <a:buChar char="•"/>
            </a:pPr>
            <a:r>
              <a:rPr lang="bg-BG" altLang="bg-BG" sz="2400" dirty="0" smtClean="0"/>
              <a:t>Смъртност около</a:t>
            </a:r>
            <a:r>
              <a:rPr lang="en-US" altLang="bg-BG" sz="2400" dirty="0" smtClean="0"/>
              <a:t> 40% </a:t>
            </a:r>
            <a:r>
              <a:rPr lang="bg-BG" altLang="bg-BG" sz="2400" dirty="0" smtClean="0"/>
              <a:t>при пациенти в интензивните отделения</a:t>
            </a:r>
            <a:endParaRPr lang="en-US" altLang="bg-BG" sz="2400" dirty="0" smtClean="0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843213" y="6567488"/>
            <a:ext cx="61960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en-US" sz="1400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  <a:hlinkClick r:id="rId3" action="ppaction://hlinkfile"/>
              </a:rPr>
              <a:t>American Thoracic Society. </a:t>
            </a:r>
            <a:r>
              <a:rPr lang="en-US" sz="1400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  <a:hlinkClick r:id="rId3" action="ppaction://hlinkfile"/>
              </a:rPr>
              <a:t>Am J </a:t>
            </a:r>
            <a:r>
              <a:rPr lang="en-US" sz="1400" i="1" dirty="0" err="1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  <a:hlinkClick r:id="rId3" action="ppaction://hlinkfile"/>
              </a:rPr>
              <a:t>Respir</a:t>
            </a:r>
            <a:r>
              <a:rPr lang="en-US" sz="1400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  <a:hlinkClick r:id="rId3" action="ppaction://hlinkfile"/>
              </a:rPr>
              <a:t>. </a:t>
            </a:r>
            <a:r>
              <a:rPr lang="en-US" sz="1400" i="1" dirty="0" err="1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  <a:hlinkClick r:id="rId3" action="ppaction://hlinkfile"/>
              </a:rPr>
              <a:t>Crit</a:t>
            </a:r>
            <a:r>
              <a:rPr lang="en-US" sz="1400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  <a:hlinkClick r:id="rId3" action="ppaction://hlinkfile"/>
              </a:rPr>
              <a:t> Care</a:t>
            </a:r>
            <a:r>
              <a:rPr lang="en-US" sz="1400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  <a:hlinkClick r:id="rId3" action="ppaction://hlinkfile"/>
              </a:rPr>
              <a:t>. 2001;163:1730-1754</a:t>
            </a:r>
            <a:endParaRPr lang="en-US" sz="1400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sp>
        <p:nvSpPr>
          <p:cNvPr id="5" name="Flowchart: Punched Tape 4"/>
          <p:cNvSpPr/>
          <p:nvPr/>
        </p:nvSpPr>
        <p:spPr>
          <a:xfrm>
            <a:off x="2268538" y="692150"/>
            <a:ext cx="4319587" cy="1152674"/>
          </a:xfrm>
          <a:prstGeom prst="flowChartPunchedTap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bg-BG" dirty="0" smtClean="0">
                <a:solidFill>
                  <a:schemeClr val="tx1"/>
                </a:solidFill>
              </a:rPr>
              <a:t>ЕПИДЕМИОЛОГИЯ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bg-BG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bg-BG" dirty="0" smtClean="0">
                <a:solidFill>
                  <a:schemeClr val="tx1"/>
                </a:solidFill>
              </a:rPr>
              <a:t>ППО</a:t>
            </a:r>
            <a:endParaRPr lang="bg-BG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9245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700213"/>
            <a:ext cx="7477125" cy="3529012"/>
          </a:xfrm>
        </p:spPr>
        <p:txBody>
          <a:bodyPr>
            <a:normAutofit lnSpcReduction="10000"/>
          </a:bodyPr>
          <a:lstStyle/>
          <a:p>
            <a:pPr marL="265176" indent="-265176" eaLnBrk="1" fontAlgn="auto" hangingPunct="1">
              <a:spcAft>
                <a:spcPts val="0"/>
              </a:spcAft>
              <a:buClr>
                <a:srgbClr val="000066"/>
              </a:buClr>
              <a:buFont typeface="Wingdings" pitchFamily="2" charset="2"/>
              <a:buChar char="Ø"/>
              <a:defRPr/>
            </a:pPr>
            <a:r>
              <a:rPr lang="es-ES" sz="2400" b="1" dirty="0" smtClean="0"/>
              <a:t>70-80% </a:t>
            </a:r>
            <a:r>
              <a:rPr lang="bg-BG" sz="2400" b="1" dirty="0" smtClean="0"/>
              <a:t>се лекуват амбулаторно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s-ES" sz="2400" b="1" dirty="0" smtClean="0"/>
          </a:p>
          <a:p>
            <a:pPr marL="265176" indent="-265176" eaLnBrk="1" fontAlgn="auto" hangingPunct="1">
              <a:spcAft>
                <a:spcPts val="0"/>
              </a:spcAft>
              <a:buClr>
                <a:srgbClr val="000066"/>
              </a:buClr>
              <a:buFont typeface="Wingdings" pitchFamily="2" charset="2"/>
              <a:buChar char="Ø"/>
              <a:defRPr/>
            </a:pPr>
            <a:r>
              <a:rPr lang="bg-BG" sz="2400" b="1" dirty="0" smtClean="0"/>
              <a:t>Честота на хоспитализации </a:t>
            </a:r>
            <a:r>
              <a:rPr lang="es-ES" sz="2400" b="1" dirty="0" smtClean="0"/>
              <a:t>22 </a:t>
            </a:r>
            <a:r>
              <a:rPr lang="bg-BG" sz="2400" b="1" dirty="0" smtClean="0"/>
              <a:t>до</a:t>
            </a:r>
            <a:r>
              <a:rPr lang="es-ES" sz="2400" b="1" dirty="0" smtClean="0"/>
              <a:t> 51%</a:t>
            </a:r>
            <a:endParaRPr lang="bg-BG" sz="2400" b="1" dirty="0" smtClean="0"/>
          </a:p>
          <a:p>
            <a:pPr marL="265176" indent="-265176" eaLnBrk="1" fontAlgn="auto" hangingPunct="1">
              <a:spcAft>
                <a:spcPts val="0"/>
              </a:spcAft>
              <a:buClr>
                <a:srgbClr val="000066"/>
              </a:buClr>
              <a:buFont typeface="Wingdings" pitchFamily="2" charset="2"/>
              <a:buChar char="Ø"/>
              <a:defRPr/>
            </a:pPr>
            <a:endParaRPr lang="bg-BG" sz="2400" b="1" dirty="0" smtClean="0"/>
          </a:p>
          <a:p>
            <a:pPr marL="265176" indent="-265176" eaLnBrk="1" fontAlgn="auto" hangingPunct="1">
              <a:spcAft>
                <a:spcPts val="0"/>
              </a:spcAft>
              <a:buClr>
                <a:srgbClr val="000066"/>
              </a:buClr>
              <a:buFont typeface="Wingdings" pitchFamily="2" charset="2"/>
              <a:buChar char="Ø"/>
              <a:defRPr/>
            </a:pPr>
            <a:r>
              <a:rPr lang="es-ES" sz="2400" b="1" dirty="0" smtClean="0"/>
              <a:t>5 </a:t>
            </a:r>
            <a:r>
              <a:rPr lang="bg-BG" sz="2400" b="1" dirty="0" smtClean="0"/>
              <a:t>до</a:t>
            </a:r>
            <a:r>
              <a:rPr lang="es-ES" sz="2400" b="1" dirty="0" smtClean="0"/>
              <a:t> </a:t>
            </a:r>
            <a:r>
              <a:rPr lang="es-ES" sz="2400" dirty="0" smtClean="0"/>
              <a:t>15</a:t>
            </a:r>
            <a:r>
              <a:rPr lang="es-ES" sz="2400" b="1" dirty="0" smtClean="0"/>
              <a:t>% </a:t>
            </a:r>
            <a:r>
              <a:rPr lang="bg-BG" sz="2400" b="1" dirty="0" smtClean="0"/>
              <a:t>от хоспитализираните се нуждаят от интензивно лечение</a:t>
            </a:r>
          </a:p>
          <a:p>
            <a:pPr marL="265176" indent="-265176" eaLnBrk="1" fontAlgn="auto" hangingPunct="1">
              <a:spcAft>
                <a:spcPts val="0"/>
              </a:spcAft>
              <a:buClr>
                <a:srgbClr val="000066"/>
              </a:buClr>
              <a:buFont typeface="Wingdings" pitchFamily="2" charset="2"/>
              <a:buChar char="Ø"/>
              <a:defRPr/>
            </a:pPr>
            <a:endParaRPr lang="es-ES" sz="2400" b="1" dirty="0" smtClean="0"/>
          </a:p>
          <a:p>
            <a:pPr marL="265176" indent="-265176" eaLnBrk="1" fontAlgn="auto" hangingPunct="1">
              <a:spcAft>
                <a:spcPts val="0"/>
              </a:spcAft>
              <a:buClr>
                <a:srgbClr val="000066"/>
              </a:buClr>
              <a:buFont typeface="Wingdings" pitchFamily="2" charset="2"/>
              <a:buChar char="Ø"/>
              <a:defRPr/>
            </a:pPr>
            <a:r>
              <a:rPr lang="es-ES" sz="2400" b="1" dirty="0" smtClean="0"/>
              <a:t>60% </a:t>
            </a:r>
            <a:r>
              <a:rPr lang="bg-BG" sz="2400" b="1" dirty="0" smtClean="0"/>
              <a:t>от болните в ОИЛ – механична вентилация</a:t>
            </a:r>
            <a:endParaRPr lang="es-ES" sz="2400" b="1" dirty="0" smtClean="0"/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s-E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637029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>
              <a:defRPr/>
            </a:pPr>
            <a:endParaRPr lang="bg-BG"/>
          </a:p>
        </p:txBody>
      </p:sp>
      <p:pic>
        <p:nvPicPr>
          <p:cNvPr id="96259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836613"/>
            <a:ext cx="7848600" cy="4968875"/>
          </a:xfrm>
        </p:spPr>
      </p:pic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76250"/>
            <a:ext cx="57531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3348038" y="2636838"/>
            <a:ext cx="792162" cy="215900"/>
          </a:xfrm>
          <a:prstGeom prst="ellipse">
            <a:avLst/>
          </a:prstGeom>
          <a:noFill/>
          <a:ln w="63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bg-BG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0_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1_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2_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3_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5_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3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3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6_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Radial">
  <a:themeElements>
    <a:clrScheme name="Radial 1">
      <a:dk1>
        <a:srgbClr val="000000"/>
      </a:dk1>
      <a:lt1>
        <a:srgbClr val="FFFFFF"/>
      </a:lt1>
      <a:dk2>
        <a:srgbClr val="FFFFFF"/>
      </a:dk2>
      <a:lt2>
        <a:srgbClr val="669999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6666CC"/>
      </a:folHlink>
    </a:clrScheme>
    <a:fontScheme name="Rad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bg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bg-BG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bg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bg-BG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Radial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bg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bg-BG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bg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bg-BG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50000"/>
          </a:lnSpc>
          <a:spcBef>
            <a:spcPct val="0"/>
          </a:spcBef>
          <a:spcAft>
            <a:spcPct val="0"/>
          </a:spcAft>
          <a:buClrTx/>
          <a:buSzTx/>
          <a:buFontTx/>
          <a:buAutoNum type="arabicPeriod"/>
          <a:tabLst/>
          <a:defRPr kumimoji="0" lang="bg-BG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50000"/>
          </a:lnSpc>
          <a:spcBef>
            <a:spcPct val="0"/>
          </a:spcBef>
          <a:spcAft>
            <a:spcPct val="0"/>
          </a:spcAft>
          <a:buClrTx/>
          <a:buSzTx/>
          <a:buFontTx/>
          <a:buAutoNum type="arabicPeriod"/>
          <a:tabLst/>
          <a:defRPr kumimoji="0" lang="bg-BG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335A6F"/>
        </a:dk1>
        <a:lt1>
          <a:srgbClr val="FFFFFF"/>
        </a:lt1>
        <a:dk2>
          <a:srgbClr val="0B2E8F"/>
        </a:dk2>
        <a:lt2>
          <a:srgbClr val="FFFFFF"/>
        </a:lt2>
        <a:accent1>
          <a:srgbClr val="3D677F"/>
        </a:accent1>
        <a:accent2>
          <a:srgbClr val="384194"/>
        </a:accent2>
        <a:accent3>
          <a:srgbClr val="AAADC6"/>
        </a:accent3>
        <a:accent4>
          <a:srgbClr val="DADADA"/>
        </a:accent4>
        <a:accent5>
          <a:srgbClr val="AFB8C0"/>
        </a:accent5>
        <a:accent6>
          <a:srgbClr val="323A8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50000"/>
          </a:lnSpc>
          <a:spcBef>
            <a:spcPct val="0"/>
          </a:spcBef>
          <a:spcAft>
            <a:spcPct val="0"/>
          </a:spcAft>
          <a:buClrTx/>
          <a:buSzTx/>
          <a:buFontTx/>
          <a:buAutoNum type="arabicPeriod"/>
          <a:tabLst/>
          <a:defRPr kumimoji="0" lang="bg-BG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50000"/>
          </a:lnSpc>
          <a:spcBef>
            <a:spcPct val="0"/>
          </a:spcBef>
          <a:spcAft>
            <a:spcPct val="0"/>
          </a:spcAft>
          <a:buClrTx/>
          <a:buSzTx/>
          <a:buFontTx/>
          <a:buAutoNum type="arabicPeriod"/>
          <a:tabLst/>
          <a:defRPr kumimoji="0" lang="bg-BG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335A6F"/>
        </a:dk1>
        <a:lt1>
          <a:srgbClr val="FFFFFF"/>
        </a:lt1>
        <a:dk2>
          <a:srgbClr val="0B2E8F"/>
        </a:dk2>
        <a:lt2>
          <a:srgbClr val="FFFFFF"/>
        </a:lt2>
        <a:accent1>
          <a:srgbClr val="3D677F"/>
        </a:accent1>
        <a:accent2>
          <a:srgbClr val="384194"/>
        </a:accent2>
        <a:accent3>
          <a:srgbClr val="AAADC6"/>
        </a:accent3>
        <a:accent4>
          <a:srgbClr val="DADADA"/>
        </a:accent4>
        <a:accent5>
          <a:srgbClr val="AFB8C0"/>
        </a:accent5>
        <a:accent6>
          <a:srgbClr val="323A8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Default Design 9">
    <a:dk1>
      <a:srgbClr val="336699"/>
    </a:dk1>
    <a:lt1>
      <a:srgbClr val="FFFFFF"/>
    </a:lt1>
    <a:dk2>
      <a:srgbClr val="000000"/>
    </a:dk2>
    <a:lt2>
      <a:srgbClr val="E3EBF1"/>
    </a:lt2>
    <a:accent1>
      <a:srgbClr val="003399"/>
    </a:accent1>
    <a:accent2>
      <a:srgbClr val="468A4B"/>
    </a:accent2>
    <a:accent3>
      <a:srgbClr val="AAAAAA"/>
    </a:accent3>
    <a:accent4>
      <a:srgbClr val="DADADA"/>
    </a:accent4>
    <a:accent5>
      <a:srgbClr val="AAADCA"/>
    </a:accent5>
    <a:accent6>
      <a:srgbClr val="3F7D43"/>
    </a:accent6>
    <a:hlink>
      <a:srgbClr val="66CCFF"/>
    </a:hlink>
    <a:folHlink>
      <a:srgbClr val="F0E500"/>
    </a:folHlink>
  </a:clrScheme>
</a:themeOverride>
</file>

<file path=ppt/theme/themeOverride2.xml><?xml version="1.0" encoding="utf-8"?>
<a:themeOverride xmlns:a="http://schemas.openxmlformats.org/drawingml/2006/main">
  <a:clrScheme name="Default Design 9">
    <a:dk1>
      <a:srgbClr val="336699"/>
    </a:dk1>
    <a:lt1>
      <a:srgbClr val="FFFFFF"/>
    </a:lt1>
    <a:dk2>
      <a:srgbClr val="000000"/>
    </a:dk2>
    <a:lt2>
      <a:srgbClr val="E3EBF1"/>
    </a:lt2>
    <a:accent1>
      <a:srgbClr val="003399"/>
    </a:accent1>
    <a:accent2>
      <a:srgbClr val="468A4B"/>
    </a:accent2>
    <a:accent3>
      <a:srgbClr val="AAAAAA"/>
    </a:accent3>
    <a:accent4>
      <a:srgbClr val="DADADA"/>
    </a:accent4>
    <a:accent5>
      <a:srgbClr val="AAADCA"/>
    </a:accent5>
    <a:accent6>
      <a:srgbClr val="3F7D43"/>
    </a:accent6>
    <a:hlink>
      <a:srgbClr val="66CCFF"/>
    </a:hlink>
    <a:folHlink>
      <a:srgbClr val="F0E5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3738</TotalTime>
  <Words>1285</Words>
  <Application>Microsoft Office PowerPoint</Application>
  <PresentationFormat>On-screen Show (4:3)</PresentationFormat>
  <Paragraphs>364</Paragraphs>
  <Slides>68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23</vt:i4>
      </vt:variant>
      <vt:variant>
        <vt:lpstr>Slide Titles</vt:lpstr>
      </vt:variant>
      <vt:variant>
        <vt:i4>68</vt:i4>
      </vt:variant>
    </vt:vector>
  </HeadingPairs>
  <TitlesOfParts>
    <vt:vector size="91" baseType="lpstr">
      <vt:lpstr>Aspect</vt:lpstr>
      <vt:lpstr>1_Default Design</vt:lpstr>
      <vt:lpstr>2_Aspect</vt:lpstr>
      <vt:lpstr>3_Aspect</vt:lpstr>
      <vt:lpstr>5_Aspect</vt:lpstr>
      <vt:lpstr>Radial</vt:lpstr>
      <vt:lpstr>Default Design</vt:lpstr>
      <vt:lpstr>3_Default Design</vt:lpstr>
      <vt:lpstr>5_Default Design</vt:lpstr>
      <vt:lpstr>6_Aspect</vt:lpstr>
      <vt:lpstr>7_Aspect</vt:lpstr>
      <vt:lpstr>8_Aspect</vt:lpstr>
      <vt:lpstr>9_Aspect</vt:lpstr>
      <vt:lpstr>4_Aspect</vt:lpstr>
      <vt:lpstr>10_Aspect</vt:lpstr>
      <vt:lpstr>11_Aspect</vt:lpstr>
      <vt:lpstr>12_Aspect</vt:lpstr>
      <vt:lpstr>13_Aspect</vt:lpstr>
      <vt:lpstr>Apothecary</vt:lpstr>
      <vt:lpstr>1_Aspect</vt:lpstr>
      <vt:lpstr>15_Aspect</vt:lpstr>
      <vt:lpstr>Diseño predeterminado</vt:lpstr>
      <vt:lpstr>16_Aspect</vt:lpstr>
      <vt:lpstr>ПНЕВМОНИИ</vt:lpstr>
      <vt:lpstr>ОПРЕДЕЛЕНИЕ - Възпаление на белодрония паренхим, алвеолите и интерстициума</vt:lpstr>
      <vt:lpstr>ОПРЕДЕЛЕНИЕ - Възпаление на белодрония паренхим, алвеолите и интерстициума</vt:lpstr>
      <vt:lpstr>ОПРЕДЕЛЕНИЕ - Възпаление на белодрония паренхим, алвеолите и интерстициума</vt:lpstr>
      <vt:lpstr>PowerPoint Presentation</vt:lpstr>
      <vt:lpstr>Епидемиологична класификация</vt:lpstr>
      <vt:lpstr>PowerPoint Presentation</vt:lpstr>
      <vt:lpstr>PowerPoint Presentation</vt:lpstr>
      <vt:lpstr>PowerPoint Presentation</vt:lpstr>
      <vt:lpstr>Честота на ППО - разпределена по месеци</vt:lpstr>
      <vt:lpstr>PowerPoint Presentation</vt:lpstr>
      <vt:lpstr>Gram отр. - няма данни</vt:lpstr>
      <vt:lpstr> Пневмококова инфекция - често недиагностицирана</vt:lpstr>
      <vt:lpstr>PowerPoint Presentation</vt:lpstr>
      <vt:lpstr>PowerPoint Presentation</vt:lpstr>
      <vt:lpstr>PowerPoint Presentation</vt:lpstr>
      <vt:lpstr>PowerPoint Presentation</vt:lpstr>
      <vt:lpstr>ПАТОГЕНЕЗА Защитни механизми</vt:lpstr>
      <vt:lpstr>PowerPoint Presentation</vt:lpstr>
      <vt:lpstr>ПАТОГЕНЕЗА клетъчни защитни механизми</vt:lpstr>
      <vt:lpstr>ПАТОГЕНЕЗА Защитни механизми</vt:lpstr>
      <vt:lpstr>ПАТОГЕНЕЗА</vt:lpstr>
      <vt:lpstr>PowerPoint Presentation</vt:lpstr>
      <vt:lpstr>PowerPoint Presentation</vt:lpstr>
      <vt:lpstr>PowerPoint Presentation</vt:lpstr>
      <vt:lpstr>PowerPoint Presentation</vt:lpstr>
      <vt:lpstr> ППО Специфични признаци „Типични пневмонии“</vt:lpstr>
      <vt:lpstr> ППО Специфични признаци „Типични пневмонии“</vt:lpstr>
      <vt:lpstr>S.pneumoniae </vt:lpstr>
      <vt:lpstr>- S.pneumoniae </vt:lpstr>
      <vt:lpstr>S.Pneumoniae пневмония </vt:lpstr>
      <vt:lpstr>S.Pneumoniae пневмония </vt:lpstr>
      <vt:lpstr>S.pneumoniae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АТИПИЧНИ ПНЕВМОНИИ</vt:lpstr>
      <vt:lpstr>PowerPoint Presentation</vt:lpstr>
      <vt:lpstr>          АТИПИЧНИ ПНЕВМОНИИ  </vt:lpstr>
      <vt:lpstr>Ornithosis – Ro </vt:lpstr>
      <vt:lpstr>PowerPoint Presentation</vt:lpstr>
      <vt:lpstr>PowerPoint Presentation</vt:lpstr>
      <vt:lpstr>C. рneumoniae – СТ</vt:lpstr>
      <vt:lpstr>PowerPoint Presentation</vt:lpstr>
      <vt:lpstr>Q-pneumonia Ro </vt:lpstr>
      <vt:lpstr>PowerPoint Presentation</vt:lpstr>
      <vt:lpstr>PowerPoint Presentation</vt:lpstr>
      <vt:lpstr>PowerPoint Presentation</vt:lpstr>
      <vt:lpstr>Диагностика –  въпроси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Инвазивна диагностика </vt:lpstr>
      <vt:lpstr>(TNA)</vt:lpstr>
      <vt:lpstr>Усложнения</vt:lpstr>
      <vt:lpstr>Диференциална диагноза</vt:lpstr>
      <vt:lpstr>PowerPoint Presentation</vt:lpstr>
      <vt:lpstr>PowerPoint Presentation</vt:lpstr>
      <vt:lpstr>Точкова оценка на риска (Fine)</vt:lpstr>
      <vt:lpstr>PowerPoint Presentation</vt:lpstr>
      <vt:lpstr>Оценка на риска</vt:lpstr>
      <vt:lpstr>Идентифициране на болните с висок риск   (CURB 65)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ПНЕВМОНИЯ</dc:title>
  <dc:creator>User</dc:creator>
  <cp:lastModifiedBy>Pavlina</cp:lastModifiedBy>
  <cp:revision>229</cp:revision>
  <dcterms:created xsi:type="dcterms:W3CDTF">2007-09-20T15:18:30Z</dcterms:created>
  <dcterms:modified xsi:type="dcterms:W3CDTF">2015-10-13T17:12:08Z</dcterms:modified>
</cp:coreProperties>
</file>