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EC00-4FAB-4135-835B-5F7D07EBEF60}" type="datetimeFigureOut">
              <a:rPr lang="bg-BG" smtClean="0"/>
              <a:pPr/>
              <a:t>23.1.2018 г.</a:t>
            </a:fld>
            <a:endParaRPr lang="bg-BG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84711AE-E0A8-4A71-9E18-623988CA34A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EC00-4FAB-4135-835B-5F7D07EBEF60}" type="datetimeFigureOut">
              <a:rPr lang="bg-BG" smtClean="0"/>
              <a:pPr/>
              <a:t>23.1.2018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1AE-E0A8-4A71-9E18-623988CA34A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EC00-4FAB-4135-835B-5F7D07EBEF60}" type="datetimeFigureOut">
              <a:rPr lang="bg-BG" smtClean="0"/>
              <a:pPr/>
              <a:t>23.1.2018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1AE-E0A8-4A71-9E18-623988CA34A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EC00-4FAB-4135-835B-5F7D07EBEF60}" type="datetimeFigureOut">
              <a:rPr lang="bg-BG" smtClean="0"/>
              <a:pPr/>
              <a:t>23.1.2018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84711AE-E0A8-4A71-9E18-623988CA34A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EC00-4FAB-4135-835B-5F7D07EBEF60}" type="datetimeFigureOut">
              <a:rPr lang="bg-BG" smtClean="0"/>
              <a:pPr/>
              <a:t>23.1.2018 г.</a:t>
            </a:fld>
            <a:endParaRPr lang="bg-BG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1AE-E0A8-4A71-9E18-623988CA34A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EC00-4FAB-4135-835B-5F7D07EBEF60}" type="datetimeFigureOut">
              <a:rPr lang="bg-BG" smtClean="0"/>
              <a:pPr/>
              <a:t>23.1.2018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1AE-E0A8-4A71-9E18-623988CA34A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EC00-4FAB-4135-835B-5F7D07EBEF60}" type="datetimeFigureOut">
              <a:rPr lang="bg-BG" smtClean="0"/>
              <a:pPr/>
              <a:t>23.1.2018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84711AE-E0A8-4A71-9E18-623988CA34A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EC00-4FAB-4135-835B-5F7D07EBEF60}" type="datetimeFigureOut">
              <a:rPr lang="bg-BG" smtClean="0"/>
              <a:pPr/>
              <a:t>23.1.2018 г.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1AE-E0A8-4A71-9E18-623988CA34A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EC00-4FAB-4135-835B-5F7D07EBEF60}" type="datetimeFigureOut">
              <a:rPr lang="bg-BG" smtClean="0"/>
              <a:pPr/>
              <a:t>23.1.2018 г.</a:t>
            </a:fld>
            <a:endParaRPr lang="bg-BG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1AE-E0A8-4A71-9E18-623988CA34A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EC00-4FAB-4135-835B-5F7D07EBEF60}" type="datetimeFigureOut">
              <a:rPr lang="bg-BG" smtClean="0"/>
              <a:pPr/>
              <a:t>23.1.2018 г.</a:t>
            </a:fld>
            <a:endParaRPr lang="bg-BG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1AE-E0A8-4A71-9E18-623988CA34A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EC00-4FAB-4135-835B-5F7D07EBEF60}" type="datetimeFigureOut">
              <a:rPr lang="bg-BG" smtClean="0"/>
              <a:pPr/>
              <a:t>23.1.2018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11AE-E0A8-4A71-9E18-623988CA34A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6ABEC00-4FAB-4135-835B-5F7D07EBEF60}" type="datetimeFigureOut">
              <a:rPr lang="bg-BG" smtClean="0"/>
              <a:pPr/>
              <a:t>23.1.2018 г.</a:t>
            </a:fld>
            <a:endParaRPr lang="bg-BG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4711AE-E0A8-4A71-9E18-623988CA34A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Лекционен курс </a:t>
            </a:r>
            <a:r>
              <a:rPr lang="bg-BG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физиология</a:t>
            </a:r>
            <a:br>
              <a:rPr lang="bg-BG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студенти от специалност „медицина” на МУ-Плевен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6093296"/>
            <a:ext cx="7128792" cy="1104528"/>
          </a:xfrm>
        </p:spPr>
        <p:txBody>
          <a:bodyPr>
            <a:normAutofit/>
          </a:bodyPr>
          <a:lstStyle/>
          <a:p>
            <a:pPr algn="r"/>
            <a:r>
              <a:rPr lang="bg-BG" sz="2000" b="1" i="1" dirty="0" smtClean="0">
                <a:solidFill>
                  <a:srgbClr val="0070C0"/>
                </a:solidFill>
              </a:rPr>
              <a:t>Автор </a:t>
            </a:r>
          </a:p>
          <a:p>
            <a:pPr algn="r"/>
            <a:r>
              <a:rPr lang="bg-BG" sz="2000" b="1" i="1" dirty="0" smtClean="0">
                <a:solidFill>
                  <a:srgbClr val="0070C0"/>
                </a:solidFill>
              </a:rPr>
              <a:t>доц. д-р Боряна Русева, д.м.</a:t>
            </a:r>
          </a:p>
          <a:p>
            <a:pPr algn="r"/>
            <a:endParaRPr lang="bg-BG" sz="2000" b="1" i="1" dirty="0">
              <a:solidFill>
                <a:srgbClr val="0070C0"/>
              </a:solidFill>
            </a:endParaRPr>
          </a:p>
        </p:txBody>
      </p:sp>
      <p:pic>
        <p:nvPicPr>
          <p:cNvPr id="4" name="Picture 3" descr="C:\Users\user\AppData\Local\Temp\Rar$DIa0.230\neuron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645024"/>
            <a:ext cx="590465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907704" y="116632"/>
            <a:ext cx="60131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alt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УНИВЕРСИТЕТ </a:t>
            </a:r>
            <a:r>
              <a:rPr lang="bg-BG" altLang="en-US" sz="2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r>
              <a:rPr lang="bg-BG" altLang="en-US" sz="2000" b="1" dirty="0" smtClean="0">
                <a:solidFill>
                  <a:srgbClr val="0070C0"/>
                </a:solidFill>
              </a:rPr>
              <a:t/>
            </a:r>
            <a:br>
              <a:rPr lang="bg-BG" altLang="en-US" sz="2000" b="1" dirty="0" smtClean="0">
                <a:solidFill>
                  <a:srgbClr val="0070C0"/>
                </a:solidFill>
              </a:rPr>
            </a:br>
            <a:r>
              <a:rPr lang="bg-BG" altLang="en-US" sz="2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	ФАКУЛТЕТ ПО МЕДИЦИНА</a:t>
            </a:r>
            <a:r>
              <a:rPr lang="en-US" altLang="en-US" sz="2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/>
            </a:r>
            <a:br>
              <a:rPr lang="en-US" altLang="en-US" sz="2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bg-BG" alt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sz="2000" dirty="0">
              <a:solidFill>
                <a:srgbClr val="0070C0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8640"/>
            <a:ext cx="1080120" cy="844662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2627784" y="764704"/>
            <a:ext cx="48965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Lecture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course in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physiology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for students of specialty "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medicine“</a:t>
            </a:r>
            <a:r>
              <a:rPr lang="bg-BG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bg-BG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at Medical university - Pleven</a:t>
            </a:r>
            <a:r>
              <a:rPr lang="bg-BG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5805264"/>
            <a:ext cx="7848872" cy="914400"/>
          </a:xfrm>
        </p:spPr>
        <p:txBody>
          <a:bodyPr/>
          <a:lstStyle/>
          <a:p>
            <a:pPr algn="ctr"/>
            <a:r>
              <a:rPr lang="en-US" b="1" i="1" dirty="0" smtClean="0"/>
              <a:t>Author: Assoc. Prof. </a:t>
            </a:r>
            <a:r>
              <a:rPr lang="en-US" b="1" i="1" dirty="0" err="1" smtClean="0"/>
              <a:t>Boryana</a:t>
            </a:r>
            <a:r>
              <a:rPr lang="en-US" b="1" i="1" dirty="0" smtClean="0"/>
              <a:t> </a:t>
            </a:r>
            <a:r>
              <a:rPr lang="en-US" b="1" i="1" dirty="0" err="1" smtClean="0"/>
              <a:t>Ruseva</a:t>
            </a:r>
            <a:r>
              <a:rPr lang="en-US" b="1" i="1" dirty="0" smtClean="0"/>
              <a:t>, MD, PhD</a:t>
            </a:r>
            <a:endParaRPr lang="bg-BG" b="1" i="1" dirty="0"/>
          </a:p>
        </p:txBody>
      </p:sp>
      <p:pic>
        <p:nvPicPr>
          <p:cNvPr id="4" name="Picture 3" descr="C:\Users\user\AppData\Local\Temp\Rar$DIa0.230\neuron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3284984"/>
            <a:ext cx="590465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1835696" y="332656"/>
          <a:ext cx="862012" cy="882650"/>
        </p:xfrm>
        <a:graphic>
          <a:graphicData uri="http://schemas.openxmlformats.org/presentationml/2006/ole">
            <p:oleObj spid="_x0000_s1026" r:id="rId4" imgW="4785480" imgH="4894560" progId="CorelDRAW.Graphic.10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2555776" y="33265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bg-BG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MEDICAL UNIVERSITY – PLEVEN</a:t>
            </a:r>
            <a:endParaRPr lang="bg-BG" altLang="bg-BG" b="1" dirty="0" smtClean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bg-BG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FACULTY OF MEDICINE</a:t>
            </a:r>
            <a:endParaRPr lang="bg-BG" altLang="bg-BG" b="1" dirty="0" smtClean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bg-BG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DISTANCE LEARNING CENTER</a:t>
            </a:r>
            <a:endParaRPr lang="bg-BG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419872" y="908720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</TotalTime>
  <Words>48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Trek</vt:lpstr>
      <vt:lpstr>CorelDRAW.Graphic.10</vt:lpstr>
      <vt:lpstr>Лекционен курс  по физиология  за студенти от специалност „медицина” на МУ-Плевен </vt:lpstr>
      <vt:lpstr>Lecture course in physiology for students of specialty "medicine“ at Medical university - Pleven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Лекционен курс по физиология  за студенти от специалност „медицина” на МУ-Плевен</dc:title>
  <dc:creator>user</dc:creator>
  <cp:lastModifiedBy>user</cp:lastModifiedBy>
  <cp:revision>6</cp:revision>
  <dcterms:created xsi:type="dcterms:W3CDTF">2018-01-23T12:04:58Z</dcterms:created>
  <dcterms:modified xsi:type="dcterms:W3CDTF">2018-01-23T14:58:45Z</dcterms:modified>
</cp:coreProperties>
</file>