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9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217460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022585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4/25/2020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solidFill>
                  <a:schemeClr val="accent5">
                    <a:lumMod val="25000"/>
                  </a:schemeClr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accent5">
                  <a:lumMod val="25000"/>
                </a:schemeClr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accent5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sz="2000" b="1" dirty="0" smtClean="0">
                <a:solidFill>
                  <a:schemeClr val="accent5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КОЛЕЖ</a:t>
            </a:r>
            <a:endParaRPr lang="en-US" altLang="en-US" sz="2000" b="1" dirty="0" smtClean="0">
              <a:solidFill>
                <a:schemeClr val="accent5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chemeClr val="accent5">
                  <a:lumMod val="25000"/>
                </a:schemeClr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331661" y="229450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5">
                    <a:lumMod val="25000"/>
                  </a:schemeClr>
                </a:solidFill>
                <a:cs typeface="+mn-cs"/>
              </a:rPr>
              <a:t>Лекция </a:t>
            </a:r>
            <a:r>
              <a:rPr lang="bg-BG" altLang="bg-BG" dirty="0" smtClean="0">
                <a:solidFill>
                  <a:schemeClr val="accent5">
                    <a:lumMod val="25000"/>
                  </a:schemeClr>
                </a:solidFill>
                <a:cs typeface="+mn-cs"/>
              </a:rPr>
              <a:t>№4</a:t>
            </a:r>
            <a:endParaRPr lang="bg-BG" altLang="bg-BG" dirty="0" smtClean="0">
              <a:solidFill>
                <a:schemeClr val="accent5">
                  <a:lumMod val="25000"/>
                </a:schemeClr>
              </a:solidFill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81275" y="131993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bg-BG" sz="1400" dirty="0">
              <a:solidFill>
                <a:schemeClr val="accent5">
                  <a:lumMod val="25000"/>
                </a:schemeClr>
              </a:solidFill>
              <a:latin typeface="Times New Roman" panose="02020603050405020304" pitchFamily="18" charset="0"/>
            </a:endParaRPr>
          </a:p>
          <a:p>
            <a:r>
              <a:rPr lang="bg-BG" sz="1400" dirty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bg-BG" b="1" dirty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КАТЕДРА „ХИМИЯ И БИОХИМИЯ” </a:t>
            </a:r>
            <a:endParaRPr lang="bg-BG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6112" y="2981385"/>
            <a:ext cx="77906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sz="1600" dirty="0" smtClean="0">
              <a:solidFill>
                <a:schemeClr val="accent5">
                  <a:lumMod val="25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b="1" dirty="0" err="1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АЛКОХОЛИ</a:t>
            </a:r>
            <a:r>
              <a:rPr lang="ru-RU" b="1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 И </a:t>
            </a:r>
            <a:r>
              <a:rPr lang="ru-RU" b="1" dirty="0" err="1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ФЕНОЛИ</a:t>
            </a:r>
            <a:r>
              <a:rPr lang="ru-RU" b="1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ru-RU" b="1" dirty="0" err="1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СТРОЕЖ</a:t>
            </a:r>
            <a:r>
              <a:rPr lang="ru-RU" b="1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, СВОЙСТВА И ПРЕДСТАВИТЕЛИ </a:t>
            </a:r>
            <a:endParaRPr lang="ru-RU" dirty="0" smtClean="0">
              <a:solidFill>
                <a:schemeClr val="accent5">
                  <a:lumMod val="25000"/>
                </a:schemeClr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С </a:t>
            </a:r>
            <a:r>
              <a:rPr lang="bg-BG" b="1" dirty="0" err="1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МЕДИКОБИОЛОГИЧНО</a:t>
            </a: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</a:rPr>
              <a:t> ЗНАЧЕНИЕ </a:t>
            </a:r>
            <a:endParaRPr lang="bg-BG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79392" y="5498217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</a:rPr>
              <a:t>РАЗРАБОТИЛ</a:t>
            </a:r>
            <a:r>
              <a:rPr lang="ru-RU" b="1" dirty="0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</a:rPr>
              <a:t>: доц. Галя </a:t>
            </a:r>
            <a:r>
              <a:rPr lang="ru-RU" b="1" dirty="0" err="1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</a:rPr>
              <a:t>Генчева</a:t>
            </a:r>
            <a:r>
              <a:rPr lang="ru-RU" b="1" dirty="0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</a:rPr>
              <a:t>, </a:t>
            </a:r>
            <a:r>
              <a:rPr lang="ru-RU" b="1" dirty="0" err="1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</a:rPr>
              <a:t>дх</a:t>
            </a:r>
            <a:r>
              <a:rPr lang="ru-RU" b="1" dirty="0">
                <a:solidFill>
                  <a:schemeClr val="accent5">
                    <a:lumMod val="25000"/>
                  </a:schemeClr>
                </a:solidFill>
                <a:latin typeface="Arial" panose="020B0604020202020204" pitchFamily="34" charset="0"/>
              </a:rPr>
              <a:t> </a:t>
            </a:r>
            <a:endParaRPr lang="bg-BG" b="1" dirty="0">
              <a:solidFill>
                <a:schemeClr val="accent5">
                  <a:lumMod val="25000"/>
                </a:schemeClr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9204</TotalTime>
  <Words>45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Unicode MS</vt:lpstr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CorelDRAW.Graphic.10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470</cp:revision>
  <dcterms:created xsi:type="dcterms:W3CDTF">2003-03-08T12:58:53Z</dcterms:created>
  <dcterms:modified xsi:type="dcterms:W3CDTF">2020-04-25T16:22:07Z</dcterms:modified>
</cp:coreProperties>
</file>