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/>
              <a:t>Суфикси </a:t>
            </a:r>
            <a:r>
              <a:rPr lang="bg-BG"/>
              <a:t>при </a:t>
            </a:r>
            <a:r>
              <a:rPr lang="bg-BG" smtClean="0"/>
              <a:t>прилагателни имена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33772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>Прилагателни имена по </a:t>
            </a:r>
            <a:r>
              <a:rPr lang="en-GB" dirty="0" smtClean="0"/>
              <a:t>I </a:t>
            </a:r>
            <a:r>
              <a:rPr lang="bg-BG" dirty="0" smtClean="0"/>
              <a:t>и </a:t>
            </a:r>
            <a:r>
              <a:rPr lang="en-GB" dirty="0" smtClean="0"/>
              <a:t>II </a:t>
            </a:r>
            <a:r>
              <a:rPr lang="bg-BG" dirty="0" smtClean="0"/>
              <a:t>склонение</a:t>
            </a:r>
            <a:endParaRPr lang="bg-B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859847259"/>
              </p:ext>
            </p:extLst>
          </p:nvPr>
        </p:nvGraphicFramePr>
        <p:xfrm>
          <a:off x="457200" y="1600200"/>
          <a:ext cx="8229600" cy="440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5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bg-BG" dirty="0" smtClean="0"/>
                        <a:t>Суфикс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Значение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Примери</a:t>
                      </a:r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-</a:t>
                      </a:r>
                      <a:r>
                        <a:rPr lang="en-GB" dirty="0" err="1" smtClean="0"/>
                        <a:t>osus,a,um</a:t>
                      </a:r>
                      <a:endParaRPr lang="en-GB" dirty="0" smtClean="0"/>
                    </a:p>
                    <a:p>
                      <a:r>
                        <a:rPr lang="en-GB" dirty="0" smtClean="0"/>
                        <a:t>-</a:t>
                      </a:r>
                      <a:r>
                        <a:rPr lang="en-GB" dirty="0" err="1" smtClean="0"/>
                        <a:t>lentus,a,um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изобилие, съдържание, насищане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musculosus,a,um</a:t>
                      </a:r>
                      <a:endParaRPr lang="en-GB" dirty="0" smtClean="0"/>
                    </a:p>
                    <a:p>
                      <a:r>
                        <a:rPr lang="en-GB" dirty="0" err="1" smtClean="0"/>
                        <a:t>purulentus,a,um</a:t>
                      </a:r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-</a:t>
                      </a:r>
                      <a:r>
                        <a:rPr lang="en-GB" dirty="0" err="1" smtClean="0"/>
                        <a:t>fer,a,um</a:t>
                      </a:r>
                      <a:endParaRPr lang="en-GB" dirty="0" smtClean="0"/>
                    </a:p>
                    <a:p>
                      <a:r>
                        <a:rPr lang="en-GB" dirty="0" smtClean="0"/>
                        <a:t>-</a:t>
                      </a:r>
                      <a:r>
                        <a:rPr lang="en-GB" dirty="0" err="1" smtClean="0"/>
                        <a:t>phorus,a,um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носещ (нещо)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sanguifer,a,um</a:t>
                      </a:r>
                      <a:endParaRPr lang="en-GB" dirty="0" smtClean="0"/>
                    </a:p>
                    <a:p>
                      <a:r>
                        <a:rPr lang="en-GB" dirty="0" err="1" smtClean="0"/>
                        <a:t>oophorus,a,um</a:t>
                      </a:r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-(o)</a:t>
                      </a:r>
                      <a:r>
                        <a:rPr lang="en-GB" dirty="0" err="1" smtClean="0"/>
                        <a:t>ideus,a,um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прилика, сходство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lamboideus,a,um</a:t>
                      </a:r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-</a:t>
                      </a:r>
                      <a:r>
                        <a:rPr lang="en-GB" dirty="0" err="1" smtClean="0"/>
                        <a:t>anus,a,um</a:t>
                      </a:r>
                      <a:endParaRPr lang="en-GB" dirty="0" smtClean="0"/>
                    </a:p>
                    <a:p>
                      <a:r>
                        <a:rPr lang="en-GB" dirty="0" smtClean="0"/>
                        <a:t>-</a:t>
                      </a:r>
                      <a:r>
                        <a:rPr lang="en-GB" dirty="0" err="1" smtClean="0"/>
                        <a:t>eus,a,um</a:t>
                      </a:r>
                      <a:endParaRPr lang="en-GB" dirty="0" smtClean="0"/>
                    </a:p>
                    <a:p>
                      <a:r>
                        <a:rPr lang="en-GB" dirty="0" smtClean="0"/>
                        <a:t>-</a:t>
                      </a:r>
                      <a:r>
                        <a:rPr lang="en-GB" dirty="0" err="1" smtClean="0"/>
                        <a:t>icus,a,um</a:t>
                      </a:r>
                      <a:endParaRPr lang="en-GB" dirty="0" smtClean="0"/>
                    </a:p>
                    <a:p>
                      <a:r>
                        <a:rPr lang="en-GB" dirty="0" smtClean="0"/>
                        <a:t>-</a:t>
                      </a:r>
                      <a:r>
                        <a:rPr lang="en-GB" dirty="0" err="1" smtClean="0"/>
                        <a:t>inus,a,um</a:t>
                      </a:r>
                      <a:endParaRPr lang="en-GB" dirty="0" smtClean="0"/>
                    </a:p>
                    <a:p>
                      <a:r>
                        <a:rPr lang="en-GB" dirty="0" smtClean="0"/>
                        <a:t>-</a:t>
                      </a:r>
                      <a:r>
                        <a:rPr lang="en-GB" dirty="0" err="1" smtClean="0"/>
                        <a:t>ius,a,um</a:t>
                      </a:r>
                      <a:endParaRPr lang="en-GB" dirty="0" smtClean="0"/>
                    </a:p>
                    <a:p>
                      <a:r>
                        <a:rPr lang="en-GB" dirty="0" smtClean="0"/>
                        <a:t>-</a:t>
                      </a:r>
                      <a:r>
                        <a:rPr lang="en-GB" dirty="0" err="1" smtClean="0"/>
                        <a:t>ivus,a,um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отношение, свойство, принадлежност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medianus,a,um</a:t>
                      </a:r>
                      <a:r>
                        <a:rPr lang="en-GB" dirty="0" smtClean="0"/>
                        <a:t>/</a:t>
                      </a:r>
                      <a:r>
                        <a:rPr lang="bg-BG" dirty="0" smtClean="0"/>
                        <a:t>среден</a:t>
                      </a:r>
                      <a:endParaRPr lang="en-GB" dirty="0" smtClean="0"/>
                    </a:p>
                    <a:p>
                      <a:r>
                        <a:rPr lang="en-GB" dirty="0" err="1" smtClean="0"/>
                        <a:t>ferreus,a,um</a:t>
                      </a:r>
                      <a:r>
                        <a:rPr lang="bg-BG" dirty="0" smtClean="0"/>
                        <a:t>/железен</a:t>
                      </a:r>
                      <a:endParaRPr lang="en-GB" dirty="0" smtClean="0"/>
                    </a:p>
                    <a:p>
                      <a:r>
                        <a:rPr lang="en-GB" dirty="0" err="1" smtClean="0"/>
                        <a:t>hepaticus,a,um</a:t>
                      </a:r>
                      <a:r>
                        <a:rPr lang="bg-BG" dirty="0" smtClean="0"/>
                        <a:t>/чернодробен</a:t>
                      </a:r>
                      <a:endParaRPr lang="en-GB" dirty="0" smtClean="0"/>
                    </a:p>
                    <a:p>
                      <a:r>
                        <a:rPr lang="en-GB" dirty="0" err="1" smtClean="0"/>
                        <a:t>uterinus,a,um</a:t>
                      </a:r>
                      <a:r>
                        <a:rPr lang="bg-BG" dirty="0" smtClean="0"/>
                        <a:t>/маточен</a:t>
                      </a:r>
                      <a:endParaRPr lang="en-GB" dirty="0" smtClean="0"/>
                    </a:p>
                    <a:p>
                      <a:r>
                        <a:rPr lang="en-GB" dirty="0" err="1" smtClean="0"/>
                        <a:t>stapedius,a,um</a:t>
                      </a:r>
                      <a:r>
                        <a:rPr lang="bg-BG" dirty="0" smtClean="0"/>
                        <a:t>/стременен</a:t>
                      </a:r>
                      <a:endParaRPr lang="en-GB" dirty="0" smtClean="0"/>
                    </a:p>
                    <a:p>
                      <a:r>
                        <a:rPr lang="en-GB" dirty="0" err="1" smtClean="0"/>
                        <a:t>auditivus,a,um</a:t>
                      </a:r>
                      <a:r>
                        <a:rPr lang="bg-BG" dirty="0" smtClean="0"/>
                        <a:t>/слухов</a:t>
                      </a:r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-</a:t>
                      </a:r>
                      <a:r>
                        <a:rPr lang="en-GB" dirty="0" err="1" smtClean="0"/>
                        <a:t>atus,a,um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снабден</a:t>
                      </a:r>
                      <a:r>
                        <a:rPr lang="bg-BG" baseline="0" dirty="0" smtClean="0"/>
                        <a:t> с нещо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caudatus,a,um</a:t>
                      </a:r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877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Прилагателни имена по </a:t>
            </a:r>
            <a:r>
              <a:rPr lang="en-GB" dirty="0" smtClean="0"/>
              <a:t>III </a:t>
            </a:r>
            <a:r>
              <a:rPr lang="bg-BG" dirty="0"/>
              <a:t>склонение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47011731"/>
              </p:ext>
            </p:extLst>
          </p:nvPr>
        </p:nvGraphicFramePr>
        <p:xfrm>
          <a:off x="457200" y="1600200"/>
          <a:ext cx="7467600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bg-BG" sz="2400" dirty="0" smtClean="0"/>
                        <a:t>Суфикс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400" dirty="0" smtClean="0"/>
                        <a:t>Значение</a:t>
                      </a:r>
                      <a:endParaRPr lang="bg-BG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400" dirty="0" smtClean="0"/>
                        <a:t>Примери</a:t>
                      </a:r>
                      <a:endParaRPr lang="bg-BG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-</a:t>
                      </a:r>
                      <a:r>
                        <a:rPr lang="en-GB" sz="2400" dirty="0" err="1" smtClean="0"/>
                        <a:t>alis,e</a:t>
                      </a:r>
                      <a:endParaRPr lang="en-GB" sz="2400" dirty="0" smtClean="0"/>
                    </a:p>
                    <a:p>
                      <a:r>
                        <a:rPr lang="en-GB" sz="2400" dirty="0" smtClean="0"/>
                        <a:t>-</a:t>
                      </a:r>
                      <a:r>
                        <a:rPr lang="en-GB" sz="2400" dirty="0" err="1" smtClean="0"/>
                        <a:t>aris,e</a:t>
                      </a:r>
                      <a:endParaRPr lang="bg-BG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400" dirty="0" smtClean="0"/>
                        <a:t>отношение, свързаност</a:t>
                      </a:r>
                      <a:endParaRPr lang="bg-BG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/>
                        <a:t>frontalis,e</a:t>
                      </a:r>
                      <a:endParaRPr lang="en-GB" sz="2400" dirty="0" smtClean="0"/>
                    </a:p>
                    <a:p>
                      <a:r>
                        <a:rPr lang="en-GB" sz="2400" dirty="0" err="1" smtClean="0"/>
                        <a:t>muscularis,e</a:t>
                      </a:r>
                      <a:endParaRPr lang="bg-BG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-</a:t>
                      </a:r>
                      <a:r>
                        <a:rPr lang="en-GB" sz="2400" dirty="0" err="1" smtClean="0"/>
                        <a:t>bilis,e</a:t>
                      </a:r>
                      <a:endParaRPr lang="bg-BG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400" dirty="0" smtClean="0"/>
                        <a:t>способност, възможност</a:t>
                      </a:r>
                      <a:endParaRPr lang="bg-BG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/>
                        <a:t>operabilis,e</a:t>
                      </a:r>
                      <a:endParaRPr lang="bg-BG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-</a:t>
                      </a:r>
                      <a:r>
                        <a:rPr lang="en-GB" sz="2400" dirty="0" err="1" smtClean="0"/>
                        <a:t>formis,e</a:t>
                      </a:r>
                      <a:endParaRPr lang="bg-BG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400" dirty="0" smtClean="0"/>
                        <a:t>подобие</a:t>
                      </a:r>
                      <a:endParaRPr lang="bg-BG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/>
                        <a:t>cruciformis,e</a:t>
                      </a:r>
                      <a:endParaRPr lang="bg-BG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-</a:t>
                      </a:r>
                      <a:r>
                        <a:rPr lang="en-GB" sz="2400" dirty="0" err="1" smtClean="0"/>
                        <a:t>ensis,e</a:t>
                      </a:r>
                      <a:endParaRPr lang="bg-BG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400" dirty="0" smtClean="0"/>
                        <a:t>произход</a:t>
                      </a:r>
                      <a:endParaRPr lang="bg-BG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/>
                        <a:t>arvensis,e</a:t>
                      </a:r>
                      <a:r>
                        <a:rPr lang="en-GB" sz="2400" dirty="0" smtClean="0"/>
                        <a:t> /</a:t>
                      </a:r>
                      <a:r>
                        <a:rPr lang="bg-BG" sz="2400" dirty="0" smtClean="0"/>
                        <a:t>полски</a:t>
                      </a:r>
                      <a:endParaRPr lang="bg-BG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677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129</TotalTime>
  <Words>110</Words>
  <Application>Microsoft Office PowerPoint</Application>
  <PresentationFormat>On-screen Show (4:3)</PresentationFormat>
  <Paragraphs>52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Century Schoolbook</vt:lpstr>
      <vt:lpstr>Wingdings</vt:lpstr>
      <vt:lpstr>Wingdings 2</vt:lpstr>
      <vt:lpstr>Oriel</vt:lpstr>
      <vt:lpstr>Суфикси при прилагателни имена</vt:lpstr>
      <vt:lpstr> Прилагателни имена по I и II склонение</vt:lpstr>
      <vt:lpstr>Прилагателни имена по III склонение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Суфикси при съществителни имена</dc:title>
  <dc:creator>User</dc:creator>
  <cp:lastModifiedBy>Tzanev-Home</cp:lastModifiedBy>
  <cp:revision>8</cp:revision>
  <dcterms:created xsi:type="dcterms:W3CDTF">2006-08-16T00:00:00Z</dcterms:created>
  <dcterms:modified xsi:type="dcterms:W3CDTF">2020-03-20T03:36:55Z</dcterms:modified>
</cp:coreProperties>
</file>