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0" r:id="rId1"/>
    <p:sldMasterId id="2147484023" r:id="rId2"/>
  </p:sldMasterIdLst>
  <p:notesMasterIdLst>
    <p:notesMasterId r:id="rId34"/>
  </p:notesMasterIdLst>
  <p:handoutMasterIdLst>
    <p:handoutMasterId r:id="rId35"/>
  </p:handoutMasterIdLst>
  <p:sldIdLst>
    <p:sldId id="418" r:id="rId3"/>
    <p:sldId id="421" r:id="rId4"/>
    <p:sldId id="420" r:id="rId5"/>
    <p:sldId id="422" r:id="rId6"/>
    <p:sldId id="423" r:id="rId7"/>
    <p:sldId id="424" r:id="rId8"/>
    <p:sldId id="425" r:id="rId9"/>
    <p:sldId id="426" r:id="rId10"/>
    <p:sldId id="427" r:id="rId11"/>
    <p:sldId id="428" r:id="rId12"/>
    <p:sldId id="429" r:id="rId13"/>
    <p:sldId id="430" r:id="rId14"/>
    <p:sldId id="431" r:id="rId15"/>
    <p:sldId id="432" r:id="rId16"/>
    <p:sldId id="433" r:id="rId17"/>
    <p:sldId id="434" r:id="rId18"/>
    <p:sldId id="435" r:id="rId19"/>
    <p:sldId id="436" r:id="rId20"/>
    <p:sldId id="437" r:id="rId21"/>
    <p:sldId id="438" r:id="rId22"/>
    <p:sldId id="439" r:id="rId23"/>
    <p:sldId id="440" r:id="rId24"/>
    <p:sldId id="441" r:id="rId25"/>
    <p:sldId id="442" r:id="rId26"/>
    <p:sldId id="443" r:id="rId27"/>
    <p:sldId id="444" r:id="rId28"/>
    <p:sldId id="445" r:id="rId29"/>
    <p:sldId id="446" r:id="rId30"/>
    <p:sldId id="450" r:id="rId31"/>
    <p:sldId id="448" r:id="rId32"/>
    <p:sldId id="449" r:id="rId33"/>
  </p:sldIdLst>
  <p:sldSz cx="9144000" cy="6858000" type="screen4x3"/>
  <p:notesSz cx="7099300" cy="10234613"/>
  <p:defaultTextStyle>
    <a:defPPr>
      <a:defRPr lang="bg-BG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EFFC70"/>
    <a:srgbClr val="99FF66"/>
    <a:srgbClr val="FF5050"/>
    <a:srgbClr val="FAE2EC"/>
    <a:srgbClr val="CCFFCC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2" autoAdjust="0"/>
    <p:restoredTop sz="94708" autoAdjust="0"/>
  </p:normalViewPr>
  <p:slideViewPr>
    <p:cSldViewPr snapToGrid="0">
      <p:cViewPr varScale="1">
        <p:scale>
          <a:sx n="69" d="100"/>
          <a:sy n="69" d="100"/>
        </p:scale>
        <p:origin x="135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4032" y="-114"/>
      </p:cViewPr>
      <p:guideLst>
        <p:guide orient="horz" pos="3224"/>
        <p:guide pos="22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8BE291-CC9A-40D1-B46D-430B44551B8F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D689FB0E-13F1-4C7F-9367-B97798AE6348}">
      <dgm:prSet phldrT="[Текст]"/>
      <dgm:spPr/>
      <dgm:t>
        <a:bodyPr/>
        <a:lstStyle/>
        <a:p>
          <a:r>
            <a:rPr lang="bg-BG" dirty="0" smtClean="0">
              <a:solidFill>
                <a:schemeClr val="tx1"/>
              </a:solidFill>
            </a:rPr>
            <a:t>Лоша комуникация</a:t>
          </a:r>
          <a:endParaRPr lang="bg-BG" dirty="0">
            <a:solidFill>
              <a:schemeClr val="tx1"/>
            </a:solidFill>
          </a:endParaRPr>
        </a:p>
      </dgm:t>
    </dgm:pt>
    <dgm:pt modelId="{5B0C1BAE-D372-43FB-B282-9D1F7B0AB3C2}" type="parTrans" cxnId="{4B344674-EE5C-4BEE-B943-E6FB3FC74B8A}">
      <dgm:prSet/>
      <dgm:spPr/>
      <dgm:t>
        <a:bodyPr/>
        <a:lstStyle/>
        <a:p>
          <a:endParaRPr lang="bg-BG"/>
        </a:p>
      </dgm:t>
    </dgm:pt>
    <dgm:pt modelId="{C5662687-979E-4996-891F-74D20998FFFD}" type="sibTrans" cxnId="{4B344674-EE5C-4BEE-B943-E6FB3FC74B8A}">
      <dgm:prSet/>
      <dgm:spPr/>
      <dgm:t>
        <a:bodyPr/>
        <a:lstStyle/>
        <a:p>
          <a:endParaRPr lang="bg-BG"/>
        </a:p>
      </dgm:t>
    </dgm:pt>
    <dgm:pt modelId="{4526DA93-B8CC-4AE7-A829-42BF7791E6A7}">
      <dgm:prSet phldrT="[Текст]"/>
      <dgm:spPr/>
      <dgm:t>
        <a:bodyPr/>
        <a:lstStyle/>
        <a:p>
          <a:r>
            <a:rPr lang="bg-BG" dirty="0" smtClean="0">
              <a:solidFill>
                <a:schemeClr val="tx1"/>
              </a:solidFill>
            </a:rPr>
            <a:t>Стрес,гняв </a:t>
          </a:r>
          <a:endParaRPr lang="bg-BG" dirty="0">
            <a:solidFill>
              <a:schemeClr val="tx1"/>
            </a:solidFill>
          </a:endParaRPr>
        </a:p>
      </dgm:t>
    </dgm:pt>
    <dgm:pt modelId="{3135B1DB-897A-4859-ADCF-C94D82DEEFF4}" type="parTrans" cxnId="{99E8A231-F3EC-4691-8F5D-BD8E0D6F06D9}">
      <dgm:prSet/>
      <dgm:spPr/>
      <dgm:t>
        <a:bodyPr/>
        <a:lstStyle/>
        <a:p>
          <a:endParaRPr lang="bg-BG"/>
        </a:p>
      </dgm:t>
    </dgm:pt>
    <dgm:pt modelId="{DEDD02B3-1CD8-4421-B884-AEA83D683492}" type="sibTrans" cxnId="{99E8A231-F3EC-4691-8F5D-BD8E0D6F06D9}">
      <dgm:prSet/>
      <dgm:spPr/>
      <dgm:t>
        <a:bodyPr/>
        <a:lstStyle/>
        <a:p>
          <a:endParaRPr lang="bg-BG"/>
        </a:p>
      </dgm:t>
    </dgm:pt>
    <dgm:pt modelId="{EF16D29B-8E07-46B9-942A-5FDCB4D80D5E}">
      <dgm:prSet phldrT="[Текст]"/>
      <dgm:spPr/>
      <dgm:t>
        <a:bodyPr/>
        <a:lstStyle/>
        <a:p>
          <a:r>
            <a:rPr lang="bg-BG" dirty="0" smtClean="0">
              <a:solidFill>
                <a:schemeClr val="tx1"/>
              </a:solidFill>
            </a:rPr>
            <a:t>Разочарование</a:t>
          </a:r>
          <a:endParaRPr lang="bg-BG" dirty="0">
            <a:solidFill>
              <a:schemeClr val="tx1"/>
            </a:solidFill>
          </a:endParaRPr>
        </a:p>
      </dgm:t>
    </dgm:pt>
    <dgm:pt modelId="{94B41A22-D599-4D9D-A879-8A21BA3A3EFF}" type="parTrans" cxnId="{3854CA22-4981-40EC-AE96-BB1E2932281C}">
      <dgm:prSet/>
      <dgm:spPr/>
      <dgm:t>
        <a:bodyPr/>
        <a:lstStyle/>
        <a:p>
          <a:endParaRPr lang="bg-BG"/>
        </a:p>
      </dgm:t>
    </dgm:pt>
    <dgm:pt modelId="{2E7B7CF6-B64B-46B9-AFDB-96136287BB60}" type="sibTrans" cxnId="{3854CA22-4981-40EC-AE96-BB1E2932281C}">
      <dgm:prSet/>
      <dgm:spPr/>
      <dgm:t>
        <a:bodyPr/>
        <a:lstStyle/>
        <a:p>
          <a:endParaRPr lang="bg-BG"/>
        </a:p>
      </dgm:t>
    </dgm:pt>
    <dgm:pt modelId="{08D444AB-1A95-42DC-9B46-C6029CBBA481}">
      <dgm:prSet phldrT="[Текст]"/>
      <dgm:spPr/>
      <dgm:t>
        <a:bodyPr/>
        <a:lstStyle/>
        <a:p>
          <a:r>
            <a:rPr lang="bg-BG" dirty="0" smtClean="0">
              <a:solidFill>
                <a:schemeClr val="tx1"/>
              </a:solidFill>
            </a:rPr>
            <a:t>Негативни взаимоотношения</a:t>
          </a:r>
          <a:endParaRPr lang="bg-BG" dirty="0">
            <a:solidFill>
              <a:schemeClr val="tx1"/>
            </a:solidFill>
          </a:endParaRPr>
        </a:p>
      </dgm:t>
    </dgm:pt>
    <dgm:pt modelId="{1621B78B-69AD-4E55-B646-2A24E9F402D0}" type="parTrans" cxnId="{AB1A1204-F934-4C9A-91E2-468386E66EB3}">
      <dgm:prSet/>
      <dgm:spPr/>
      <dgm:t>
        <a:bodyPr/>
        <a:lstStyle/>
        <a:p>
          <a:endParaRPr lang="bg-BG"/>
        </a:p>
      </dgm:t>
    </dgm:pt>
    <dgm:pt modelId="{D60ECBCB-EE5B-4CF5-9ED1-38F0C3E7E6D7}" type="sibTrans" cxnId="{AB1A1204-F934-4C9A-91E2-468386E66EB3}">
      <dgm:prSet/>
      <dgm:spPr/>
      <dgm:t>
        <a:bodyPr/>
        <a:lstStyle/>
        <a:p>
          <a:endParaRPr lang="bg-BG"/>
        </a:p>
      </dgm:t>
    </dgm:pt>
    <dgm:pt modelId="{C646ACAB-190B-40EE-A597-365E376F7D8A}">
      <dgm:prSet/>
      <dgm:spPr/>
      <dgm:t>
        <a:bodyPr/>
        <a:lstStyle/>
        <a:p>
          <a:r>
            <a:rPr lang="bg-BG" dirty="0" smtClean="0">
              <a:solidFill>
                <a:schemeClr val="tx1"/>
              </a:solidFill>
            </a:rPr>
            <a:t>Конфликти</a:t>
          </a:r>
          <a:endParaRPr lang="bg-BG" dirty="0">
            <a:solidFill>
              <a:schemeClr val="tx1"/>
            </a:solidFill>
          </a:endParaRPr>
        </a:p>
      </dgm:t>
    </dgm:pt>
    <dgm:pt modelId="{46B0D376-3BDE-4C7D-90A1-B7031FBDAF7B}" type="parTrans" cxnId="{D5F81622-6A79-4B4E-9690-245A1B3F8E7D}">
      <dgm:prSet/>
      <dgm:spPr/>
      <dgm:t>
        <a:bodyPr/>
        <a:lstStyle/>
        <a:p>
          <a:endParaRPr lang="bg-BG"/>
        </a:p>
      </dgm:t>
    </dgm:pt>
    <dgm:pt modelId="{281B8A47-1CC7-4385-84C8-A0634C4165C4}" type="sibTrans" cxnId="{D5F81622-6A79-4B4E-9690-245A1B3F8E7D}">
      <dgm:prSet/>
      <dgm:spPr/>
      <dgm:t>
        <a:bodyPr/>
        <a:lstStyle/>
        <a:p>
          <a:endParaRPr lang="bg-BG"/>
        </a:p>
      </dgm:t>
    </dgm:pt>
    <dgm:pt modelId="{363DB0C1-7326-4C3A-9B3E-DEA3F31C9573}" type="pres">
      <dgm:prSet presAssocID="{628BE291-CC9A-40D1-B46D-430B44551B8F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1DE8DCF1-4B96-4C2B-9672-FE0AB9AE0857}" type="pres">
      <dgm:prSet presAssocID="{D689FB0E-13F1-4C7F-9367-B97798AE6348}" presName="root1" presStyleCnt="0"/>
      <dgm:spPr/>
    </dgm:pt>
    <dgm:pt modelId="{EFC0E870-C961-428F-9AC3-395CA557D9C2}" type="pres">
      <dgm:prSet presAssocID="{D689FB0E-13F1-4C7F-9367-B97798AE6348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D6E0C004-7D5D-4796-9D35-32C2FE481903}" type="pres">
      <dgm:prSet presAssocID="{D689FB0E-13F1-4C7F-9367-B97798AE6348}" presName="level2hierChild" presStyleCnt="0"/>
      <dgm:spPr/>
    </dgm:pt>
    <dgm:pt modelId="{5D27395F-A1F7-4E67-A2C3-F19C7DE9CDA3}" type="pres">
      <dgm:prSet presAssocID="{3135B1DB-897A-4859-ADCF-C94D82DEEFF4}" presName="conn2-1" presStyleLbl="parChTrans1D2" presStyleIdx="0" presStyleCnt="4"/>
      <dgm:spPr/>
      <dgm:t>
        <a:bodyPr/>
        <a:lstStyle/>
        <a:p>
          <a:endParaRPr lang="bg-BG"/>
        </a:p>
      </dgm:t>
    </dgm:pt>
    <dgm:pt modelId="{C0523820-C57A-467B-B22E-0E60906E7C03}" type="pres">
      <dgm:prSet presAssocID="{3135B1DB-897A-4859-ADCF-C94D82DEEFF4}" presName="connTx" presStyleLbl="parChTrans1D2" presStyleIdx="0" presStyleCnt="4"/>
      <dgm:spPr/>
      <dgm:t>
        <a:bodyPr/>
        <a:lstStyle/>
        <a:p>
          <a:endParaRPr lang="bg-BG"/>
        </a:p>
      </dgm:t>
    </dgm:pt>
    <dgm:pt modelId="{357C6068-0403-4A9B-B926-FB088BC47001}" type="pres">
      <dgm:prSet presAssocID="{4526DA93-B8CC-4AE7-A829-42BF7791E6A7}" presName="root2" presStyleCnt="0"/>
      <dgm:spPr/>
    </dgm:pt>
    <dgm:pt modelId="{EDB28897-842B-4408-B925-87335B431AF6}" type="pres">
      <dgm:prSet presAssocID="{4526DA93-B8CC-4AE7-A829-42BF7791E6A7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7C34A4E9-8D7E-4CA3-A4FE-6334BCF33E03}" type="pres">
      <dgm:prSet presAssocID="{4526DA93-B8CC-4AE7-A829-42BF7791E6A7}" presName="level3hierChild" presStyleCnt="0"/>
      <dgm:spPr/>
    </dgm:pt>
    <dgm:pt modelId="{C46DC1BA-19FA-4D1F-A37B-FD800D7057B7}" type="pres">
      <dgm:prSet presAssocID="{46B0D376-3BDE-4C7D-90A1-B7031FBDAF7B}" presName="conn2-1" presStyleLbl="parChTrans1D2" presStyleIdx="1" presStyleCnt="4"/>
      <dgm:spPr/>
      <dgm:t>
        <a:bodyPr/>
        <a:lstStyle/>
        <a:p>
          <a:endParaRPr lang="bg-BG"/>
        </a:p>
      </dgm:t>
    </dgm:pt>
    <dgm:pt modelId="{746AC986-8EEA-432B-A9D8-08BF619BBA75}" type="pres">
      <dgm:prSet presAssocID="{46B0D376-3BDE-4C7D-90A1-B7031FBDAF7B}" presName="connTx" presStyleLbl="parChTrans1D2" presStyleIdx="1" presStyleCnt="4"/>
      <dgm:spPr/>
      <dgm:t>
        <a:bodyPr/>
        <a:lstStyle/>
        <a:p>
          <a:endParaRPr lang="bg-BG"/>
        </a:p>
      </dgm:t>
    </dgm:pt>
    <dgm:pt modelId="{254A60C6-5BEF-4203-8485-31BC95DE7207}" type="pres">
      <dgm:prSet presAssocID="{C646ACAB-190B-40EE-A597-365E376F7D8A}" presName="root2" presStyleCnt="0"/>
      <dgm:spPr/>
    </dgm:pt>
    <dgm:pt modelId="{C21F6360-8C78-4E36-B4C7-8A9BF2957E9C}" type="pres">
      <dgm:prSet presAssocID="{C646ACAB-190B-40EE-A597-365E376F7D8A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D344A7D6-5AA5-4F11-B1E4-3314483ADD6B}" type="pres">
      <dgm:prSet presAssocID="{C646ACAB-190B-40EE-A597-365E376F7D8A}" presName="level3hierChild" presStyleCnt="0"/>
      <dgm:spPr/>
    </dgm:pt>
    <dgm:pt modelId="{0EFD9DD2-38FB-4E0D-9362-026295A4E7BD}" type="pres">
      <dgm:prSet presAssocID="{94B41A22-D599-4D9D-A879-8A21BA3A3EFF}" presName="conn2-1" presStyleLbl="parChTrans1D2" presStyleIdx="2" presStyleCnt="4"/>
      <dgm:spPr/>
      <dgm:t>
        <a:bodyPr/>
        <a:lstStyle/>
        <a:p>
          <a:endParaRPr lang="bg-BG"/>
        </a:p>
      </dgm:t>
    </dgm:pt>
    <dgm:pt modelId="{6E52DE05-A3AA-4822-BB0F-BAE29807FFB2}" type="pres">
      <dgm:prSet presAssocID="{94B41A22-D599-4D9D-A879-8A21BA3A3EFF}" presName="connTx" presStyleLbl="parChTrans1D2" presStyleIdx="2" presStyleCnt="4"/>
      <dgm:spPr/>
      <dgm:t>
        <a:bodyPr/>
        <a:lstStyle/>
        <a:p>
          <a:endParaRPr lang="bg-BG"/>
        </a:p>
      </dgm:t>
    </dgm:pt>
    <dgm:pt modelId="{3329B874-61D4-49D9-84B6-130F0CDC22B8}" type="pres">
      <dgm:prSet presAssocID="{EF16D29B-8E07-46B9-942A-5FDCB4D80D5E}" presName="root2" presStyleCnt="0"/>
      <dgm:spPr/>
    </dgm:pt>
    <dgm:pt modelId="{3044F708-BBDF-467F-A997-698890BE616B}" type="pres">
      <dgm:prSet presAssocID="{EF16D29B-8E07-46B9-942A-5FDCB4D80D5E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27280F4D-E406-4708-8ABD-CC830E06B0A3}" type="pres">
      <dgm:prSet presAssocID="{EF16D29B-8E07-46B9-942A-5FDCB4D80D5E}" presName="level3hierChild" presStyleCnt="0"/>
      <dgm:spPr/>
    </dgm:pt>
    <dgm:pt modelId="{5AF0EF62-8B5A-47AD-A40C-1E6C58DACF80}" type="pres">
      <dgm:prSet presAssocID="{1621B78B-69AD-4E55-B646-2A24E9F402D0}" presName="conn2-1" presStyleLbl="parChTrans1D2" presStyleIdx="3" presStyleCnt="4"/>
      <dgm:spPr/>
      <dgm:t>
        <a:bodyPr/>
        <a:lstStyle/>
        <a:p>
          <a:endParaRPr lang="bg-BG"/>
        </a:p>
      </dgm:t>
    </dgm:pt>
    <dgm:pt modelId="{B6BA48A7-B8D4-4FA2-8A97-9E5A1ADACE72}" type="pres">
      <dgm:prSet presAssocID="{1621B78B-69AD-4E55-B646-2A24E9F402D0}" presName="connTx" presStyleLbl="parChTrans1D2" presStyleIdx="3" presStyleCnt="4"/>
      <dgm:spPr/>
      <dgm:t>
        <a:bodyPr/>
        <a:lstStyle/>
        <a:p>
          <a:endParaRPr lang="bg-BG"/>
        </a:p>
      </dgm:t>
    </dgm:pt>
    <dgm:pt modelId="{3AFF7D5E-3808-4885-8C64-972466DC3716}" type="pres">
      <dgm:prSet presAssocID="{08D444AB-1A95-42DC-9B46-C6029CBBA481}" presName="root2" presStyleCnt="0"/>
      <dgm:spPr/>
    </dgm:pt>
    <dgm:pt modelId="{19F3A17D-6780-4C4C-8225-D9E2B601351D}" type="pres">
      <dgm:prSet presAssocID="{08D444AB-1A95-42DC-9B46-C6029CBBA481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E533ACEA-62B0-4922-BAC1-D042EDE6ED74}" type="pres">
      <dgm:prSet presAssocID="{08D444AB-1A95-42DC-9B46-C6029CBBA481}" presName="level3hierChild" presStyleCnt="0"/>
      <dgm:spPr/>
    </dgm:pt>
  </dgm:ptLst>
  <dgm:cxnLst>
    <dgm:cxn modelId="{23C7776F-5FFC-4327-9B0A-E25B950D4DF5}" type="presOf" srcId="{1621B78B-69AD-4E55-B646-2A24E9F402D0}" destId="{B6BA48A7-B8D4-4FA2-8A97-9E5A1ADACE72}" srcOrd="1" destOrd="0" presId="urn:microsoft.com/office/officeart/2008/layout/HorizontalMultiLevelHierarchy"/>
    <dgm:cxn modelId="{7C6B555B-6196-4DE9-9CE9-2BD739DAC916}" type="presOf" srcId="{4526DA93-B8CC-4AE7-A829-42BF7791E6A7}" destId="{EDB28897-842B-4408-B925-87335B431AF6}" srcOrd="0" destOrd="0" presId="urn:microsoft.com/office/officeart/2008/layout/HorizontalMultiLevelHierarchy"/>
    <dgm:cxn modelId="{FD61155A-C923-47AF-8244-B1C73B75FB2D}" type="presOf" srcId="{94B41A22-D599-4D9D-A879-8A21BA3A3EFF}" destId="{0EFD9DD2-38FB-4E0D-9362-026295A4E7BD}" srcOrd="0" destOrd="0" presId="urn:microsoft.com/office/officeart/2008/layout/HorizontalMultiLevelHierarchy"/>
    <dgm:cxn modelId="{D5F81622-6A79-4B4E-9690-245A1B3F8E7D}" srcId="{D689FB0E-13F1-4C7F-9367-B97798AE6348}" destId="{C646ACAB-190B-40EE-A597-365E376F7D8A}" srcOrd="1" destOrd="0" parTransId="{46B0D376-3BDE-4C7D-90A1-B7031FBDAF7B}" sibTransId="{281B8A47-1CC7-4385-84C8-A0634C4165C4}"/>
    <dgm:cxn modelId="{AD1BBD49-4E34-4E99-88D9-217125257A28}" type="presOf" srcId="{1621B78B-69AD-4E55-B646-2A24E9F402D0}" destId="{5AF0EF62-8B5A-47AD-A40C-1E6C58DACF80}" srcOrd="0" destOrd="0" presId="urn:microsoft.com/office/officeart/2008/layout/HorizontalMultiLevelHierarchy"/>
    <dgm:cxn modelId="{56E6D320-2733-4C92-8C4A-5DB9C1D04CDA}" type="presOf" srcId="{C646ACAB-190B-40EE-A597-365E376F7D8A}" destId="{C21F6360-8C78-4E36-B4C7-8A9BF2957E9C}" srcOrd="0" destOrd="0" presId="urn:microsoft.com/office/officeart/2008/layout/HorizontalMultiLevelHierarchy"/>
    <dgm:cxn modelId="{4B344674-EE5C-4BEE-B943-E6FB3FC74B8A}" srcId="{628BE291-CC9A-40D1-B46D-430B44551B8F}" destId="{D689FB0E-13F1-4C7F-9367-B97798AE6348}" srcOrd="0" destOrd="0" parTransId="{5B0C1BAE-D372-43FB-B282-9D1F7B0AB3C2}" sibTransId="{C5662687-979E-4996-891F-74D20998FFFD}"/>
    <dgm:cxn modelId="{6ABC3E99-CDAE-4961-90A6-CF1A26089943}" type="presOf" srcId="{3135B1DB-897A-4859-ADCF-C94D82DEEFF4}" destId="{5D27395F-A1F7-4E67-A2C3-F19C7DE9CDA3}" srcOrd="0" destOrd="0" presId="urn:microsoft.com/office/officeart/2008/layout/HorizontalMultiLevelHierarchy"/>
    <dgm:cxn modelId="{2CE023EB-6175-4B0F-A86D-19E1170F2BD5}" type="presOf" srcId="{EF16D29B-8E07-46B9-942A-5FDCB4D80D5E}" destId="{3044F708-BBDF-467F-A997-698890BE616B}" srcOrd="0" destOrd="0" presId="urn:microsoft.com/office/officeart/2008/layout/HorizontalMultiLevelHierarchy"/>
    <dgm:cxn modelId="{8C818852-5BEA-45BD-B694-1948E1A042D7}" type="presOf" srcId="{628BE291-CC9A-40D1-B46D-430B44551B8F}" destId="{363DB0C1-7326-4C3A-9B3E-DEA3F31C9573}" srcOrd="0" destOrd="0" presId="urn:microsoft.com/office/officeart/2008/layout/HorizontalMultiLevelHierarchy"/>
    <dgm:cxn modelId="{5328828F-9410-44A0-B903-8F9D24CD8E09}" type="presOf" srcId="{D689FB0E-13F1-4C7F-9367-B97798AE6348}" destId="{EFC0E870-C961-428F-9AC3-395CA557D9C2}" srcOrd="0" destOrd="0" presId="urn:microsoft.com/office/officeart/2008/layout/HorizontalMultiLevelHierarchy"/>
    <dgm:cxn modelId="{E3478799-C82C-4A2B-A6E7-B62DE6B93DD3}" type="presOf" srcId="{94B41A22-D599-4D9D-A879-8A21BA3A3EFF}" destId="{6E52DE05-A3AA-4822-BB0F-BAE29807FFB2}" srcOrd="1" destOrd="0" presId="urn:microsoft.com/office/officeart/2008/layout/HorizontalMultiLevelHierarchy"/>
    <dgm:cxn modelId="{99E8A231-F3EC-4691-8F5D-BD8E0D6F06D9}" srcId="{D689FB0E-13F1-4C7F-9367-B97798AE6348}" destId="{4526DA93-B8CC-4AE7-A829-42BF7791E6A7}" srcOrd="0" destOrd="0" parTransId="{3135B1DB-897A-4859-ADCF-C94D82DEEFF4}" sibTransId="{DEDD02B3-1CD8-4421-B884-AEA83D683492}"/>
    <dgm:cxn modelId="{5811B176-EC1E-41F1-8BDF-DA31EF888D66}" type="presOf" srcId="{3135B1DB-897A-4859-ADCF-C94D82DEEFF4}" destId="{C0523820-C57A-467B-B22E-0E60906E7C03}" srcOrd="1" destOrd="0" presId="urn:microsoft.com/office/officeart/2008/layout/HorizontalMultiLevelHierarchy"/>
    <dgm:cxn modelId="{3854CA22-4981-40EC-AE96-BB1E2932281C}" srcId="{D689FB0E-13F1-4C7F-9367-B97798AE6348}" destId="{EF16D29B-8E07-46B9-942A-5FDCB4D80D5E}" srcOrd="2" destOrd="0" parTransId="{94B41A22-D599-4D9D-A879-8A21BA3A3EFF}" sibTransId="{2E7B7CF6-B64B-46B9-AFDB-96136287BB60}"/>
    <dgm:cxn modelId="{DBA0DB24-310D-4C52-B509-436F30301431}" type="presOf" srcId="{46B0D376-3BDE-4C7D-90A1-B7031FBDAF7B}" destId="{746AC986-8EEA-432B-A9D8-08BF619BBA75}" srcOrd="1" destOrd="0" presId="urn:microsoft.com/office/officeart/2008/layout/HorizontalMultiLevelHierarchy"/>
    <dgm:cxn modelId="{AB1A1204-F934-4C9A-91E2-468386E66EB3}" srcId="{D689FB0E-13F1-4C7F-9367-B97798AE6348}" destId="{08D444AB-1A95-42DC-9B46-C6029CBBA481}" srcOrd="3" destOrd="0" parTransId="{1621B78B-69AD-4E55-B646-2A24E9F402D0}" sibTransId="{D60ECBCB-EE5B-4CF5-9ED1-38F0C3E7E6D7}"/>
    <dgm:cxn modelId="{DA5A84E1-FFE6-4E79-8381-0451BB87CCD6}" type="presOf" srcId="{08D444AB-1A95-42DC-9B46-C6029CBBA481}" destId="{19F3A17D-6780-4C4C-8225-D9E2B601351D}" srcOrd="0" destOrd="0" presId="urn:microsoft.com/office/officeart/2008/layout/HorizontalMultiLevelHierarchy"/>
    <dgm:cxn modelId="{8174EB86-0587-47F2-9020-734ADB7C6A6F}" type="presOf" srcId="{46B0D376-3BDE-4C7D-90A1-B7031FBDAF7B}" destId="{C46DC1BA-19FA-4D1F-A37B-FD800D7057B7}" srcOrd="0" destOrd="0" presId="urn:microsoft.com/office/officeart/2008/layout/HorizontalMultiLevelHierarchy"/>
    <dgm:cxn modelId="{42463372-218A-47C3-B5B1-505A986D0DAD}" type="presParOf" srcId="{363DB0C1-7326-4C3A-9B3E-DEA3F31C9573}" destId="{1DE8DCF1-4B96-4C2B-9672-FE0AB9AE0857}" srcOrd="0" destOrd="0" presId="urn:microsoft.com/office/officeart/2008/layout/HorizontalMultiLevelHierarchy"/>
    <dgm:cxn modelId="{F248FE17-5151-4A8F-987C-1CB6D77C275F}" type="presParOf" srcId="{1DE8DCF1-4B96-4C2B-9672-FE0AB9AE0857}" destId="{EFC0E870-C961-428F-9AC3-395CA557D9C2}" srcOrd="0" destOrd="0" presId="urn:microsoft.com/office/officeart/2008/layout/HorizontalMultiLevelHierarchy"/>
    <dgm:cxn modelId="{917B0587-4601-420C-9856-7050AE0F667F}" type="presParOf" srcId="{1DE8DCF1-4B96-4C2B-9672-FE0AB9AE0857}" destId="{D6E0C004-7D5D-4796-9D35-32C2FE481903}" srcOrd="1" destOrd="0" presId="urn:microsoft.com/office/officeart/2008/layout/HorizontalMultiLevelHierarchy"/>
    <dgm:cxn modelId="{011C8193-FBE0-4773-8EFB-EE0E456ED02A}" type="presParOf" srcId="{D6E0C004-7D5D-4796-9D35-32C2FE481903}" destId="{5D27395F-A1F7-4E67-A2C3-F19C7DE9CDA3}" srcOrd="0" destOrd="0" presId="urn:microsoft.com/office/officeart/2008/layout/HorizontalMultiLevelHierarchy"/>
    <dgm:cxn modelId="{EC9979AB-2AF4-4749-ADB3-06A816C63427}" type="presParOf" srcId="{5D27395F-A1F7-4E67-A2C3-F19C7DE9CDA3}" destId="{C0523820-C57A-467B-B22E-0E60906E7C03}" srcOrd="0" destOrd="0" presId="urn:microsoft.com/office/officeart/2008/layout/HorizontalMultiLevelHierarchy"/>
    <dgm:cxn modelId="{66C0B94A-262C-4557-A4FD-2A48F34704A3}" type="presParOf" srcId="{D6E0C004-7D5D-4796-9D35-32C2FE481903}" destId="{357C6068-0403-4A9B-B926-FB088BC47001}" srcOrd="1" destOrd="0" presId="urn:microsoft.com/office/officeart/2008/layout/HorizontalMultiLevelHierarchy"/>
    <dgm:cxn modelId="{2AA55BE8-DCB8-495C-9433-F722815230E3}" type="presParOf" srcId="{357C6068-0403-4A9B-B926-FB088BC47001}" destId="{EDB28897-842B-4408-B925-87335B431AF6}" srcOrd="0" destOrd="0" presId="urn:microsoft.com/office/officeart/2008/layout/HorizontalMultiLevelHierarchy"/>
    <dgm:cxn modelId="{BA189BC4-641C-464D-8F23-9A8B6069692E}" type="presParOf" srcId="{357C6068-0403-4A9B-B926-FB088BC47001}" destId="{7C34A4E9-8D7E-4CA3-A4FE-6334BCF33E03}" srcOrd="1" destOrd="0" presId="urn:microsoft.com/office/officeart/2008/layout/HorizontalMultiLevelHierarchy"/>
    <dgm:cxn modelId="{CAD424C6-E671-4231-A900-07C2E97218BA}" type="presParOf" srcId="{D6E0C004-7D5D-4796-9D35-32C2FE481903}" destId="{C46DC1BA-19FA-4D1F-A37B-FD800D7057B7}" srcOrd="2" destOrd="0" presId="urn:microsoft.com/office/officeart/2008/layout/HorizontalMultiLevelHierarchy"/>
    <dgm:cxn modelId="{8052CF73-9263-4F6F-81BD-990D6A6181E0}" type="presParOf" srcId="{C46DC1BA-19FA-4D1F-A37B-FD800D7057B7}" destId="{746AC986-8EEA-432B-A9D8-08BF619BBA75}" srcOrd="0" destOrd="0" presId="urn:microsoft.com/office/officeart/2008/layout/HorizontalMultiLevelHierarchy"/>
    <dgm:cxn modelId="{A9540FFF-E979-4152-9F6C-44FF13A7E189}" type="presParOf" srcId="{D6E0C004-7D5D-4796-9D35-32C2FE481903}" destId="{254A60C6-5BEF-4203-8485-31BC95DE7207}" srcOrd="3" destOrd="0" presId="urn:microsoft.com/office/officeart/2008/layout/HorizontalMultiLevelHierarchy"/>
    <dgm:cxn modelId="{54711FFF-6ED1-4492-A3E3-ADB8AF2A561A}" type="presParOf" srcId="{254A60C6-5BEF-4203-8485-31BC95DE7207}" destId="{C21F6360-8C78-4E36-B4C7-8A9BF2957E9C}" srcOrd="0" destOrd="0" presId="urn:microsoft.com/office/officeart/2008/layout/HorizontalMultiLevelHierarchy"/>
    <dgm:cxn modelId="{D6433346-03F8-4277-9EC8-2EC0685B7E31}" type="presParOf" srcId="{254A60C6-5BEF-4203-8485-31BC95DE7207}" destId="{D344A7D6-5AA5-4F11-B1E4-3314483ADD6B}" srcOrd="1" destOrd="0" presId="urn:microsoft.com/office/officeart/2008/layout/HorizontalMultiLevelHierarchy"/>
    <dgm:cxn modelId="{5EE06007-5840-430E-A9AA-8BB0836DB5C2}" type="presParOf" srcId="{D6E0C004-7D5D-4796-9D35-32C2FE481903}" destId="{0EFD9DD2-38FB-4E0D-9362-026295A4E7BD}" srcOrd="4" destOrd="0" presId="urn:microsoft.com/office/officeart/2008/layout/HorizontalMultiLevelHierarchy"/>
    <dgm:cxn modelId="{2B0F06CA-4BBA-4B19-9B66-777806ECC711}" type="presParOf" srcId="{0EFD9DD2-38FB-4E0D-9362-026295A4E7BD}" destId="{6E52DE05-A3AA-4822-BB0F-BAE29807FFB2}" srcOrd="0" destOrd="0" presId="urn:microsoft.com/office/officeart/2008/layout/HorizontalMultiLevelHierarchy"/>
    <dgm:cxn modelId="{4E983D97-E719-436A-8B74-83D3C4AB6A52}" type="presParOf" srcId="{D6E0C004-7D5D-4796-9D35-32C2FE481903}" destId="{3329B874-61D4-49D9-84B6-130F0CDC22B8}" srcOrd="5" destOrd="0" presId="urn:microsoft.com/office/officeart/2008/layout/HorizontalMultiLevelHierarchy"/>
    <dgm:cxn modelId="{28563E60-B807-4D79-B914-BE65C41E9F13}" type="presParOf" srcId="{3329B874-61D4-49D9-84B6-130F0CDC22B8}" destId="{3044F708-BBDF-467F-A997-698890BE616B}" srcOrd="0" destOrd="0" presId="urn:microsoft.com/office/officeart/2008/layout/HorizontalMultiLevelHierarchy"/>
    <dgm:cxn modelId="{762C70D5-D8A5-4AAA-99C4-7CE265E251E6}" type="presParOf" srcId="{3329B874-61D4-49D9-84B6-130F0CDC22B8}" destId="{27280F4D-E406-4708-8ABD-CC830E06B0A3}" srcOrd="1" destOrd="0" presId="urn:microsoft.com/office/officeart/2008/layout/HorizontalMultiLevelHierarchy"/>
    <dgm:cxn modelId="{78E671DA-9B7E-4658-A85C-317BCD3149D9}" type="presParOf" srcId="{D6E0C004-7D5D-4796-9D35-32C2FE481903}" destId="{5AF0EF62-8B5A-47AD-A40C-1E6C58DACF80}" srcOrd="6" destOrd="0" presId="urn:microsoft.com/office/officeart/2008/layout/HorizontalMultiLevelHierarchy"/>
    <dgm:cxn modelId="{64770A9E-B2F7-4F74-8D8A-BA4B409B23EB}" type="presParOf" srcId="{5AF0EF62-8B5A-47AD-A40C-1E6C58DACF80}" destId="{B6BA48A7-B8D4-4FA2-8A97-9E5A1ADACE72}" srcOrd="0" destOrd="0" presId="urn:microsoft.com/office/officeart/2008/layout/HorizontalMultiLevelHierarchy"/>
    <dgm:cxn modelId="{18FA2431-519E-4F2A-B493-B0EDD0926D17}" type="presParOf" srcId="{D6E0C004-7D5D-4796-9D35-32C2FE481903}" destId="{3AFF7D5E-3808-4885-8C64-972466DC3716}" srcOrd="7" destOrd="0" presId="urn:microsoft.com/office/officeart/2008/layout/HorizontalMultiLevelHierarchy"/>
    <dgm:cxn modelId="{3C27CE06-9BE7-41A0-B06B-B078505BD714}" type="presParOf" srcId="{3AFF7D5E-3808-4885-8C64-972466DC3716}" destId="{19F3A17D-6780-4C4C-8225-D9E2B601351D}" srcOrd="0" destOrd="0" presId="urn:microsoft.com/office/officeart/2008/layout/HorizontalMultiLevelHierarchy"/>
    <dgm:cxn modelId="{296BEF31-4110-4DCE-80B9-696572F6A4D3}" type="presParOf" srcId="{3AFF7D5E-3808-4885-8C64-972466DC3716}" destId="{E533ACEA-62B0-4922-BAC1-D042EDE6ED74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C7ED54-0960-43D0-BC4E-9949C2AA112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7D7D44C8-99A6-4E63-AAD5-9F9B58A6F8DC}">
      <dgm:prSet phldrT="[Текст]"/>
      <dgm:spPr/>
      <dgm:t>
        <a:bodyPr/>
        <a:lstStyle/>
        <a:p>
          <a:pPr algn="ctr"/>
          <a:r>
            <a:rPr lang="bg-BG" dirty="0" smtClean="0">
              <a:solidFill>
                <a:schemeClr val="tx1"/>
              </a:solidFill>
            </a:rPr>
            <a:t>Визуален</a:t>
          </a:r>
        </a:p>
        <a:p>
          <a:pPr algn="ctr"/>
          <a:r>
            <a:rPr lang="bg-BG" dirty="0" smtClean="0">
              <a:solidFill>
                <a:schemeClr val="tx1"/>
              </a:solidFill>
            </a:rPr>
            <a:t>тип</a:t>
          </a:r>
          <a:r>
            <a:rPr lang="bg-BG" dirty="0" smtClean="0"/>
            <a:t>	</a:t>
          </a:r>
          <a:endParaRPr lang="bg-BG" dirty="0"/>
        </a:p>
      </dgm:t>
    </dgm:pt>
    <dgm:pt modelId="{60DACFF0-78C3-4056-9D0E-B3EC2B5AE1B6}" type="parTrans" cxnId="{D15EB85E-6C0D-4C6B-8ABF-920958ECC8B8}">
      <dgm:prSet/>
      <dgm:spPr/>
      <dgm:t>
        <a:bodyPr/>
        <a:lstStyle/>
        <a:p>
          <a:endParaRPr lang="bg-BG"/>
        </a:p>
      </dgm:t>
    </dgm:pt>
    <dgm:pt modelId="{C25DB58F-5358-4624-ACAC-8D125A5AA7AB}" type="sibTrans" cxnId="{D15EB85E-6C0D-4C6B-8ABF-920958ECC8B8}">
      <dgm:prSet/>
      <dgm:spPr/>
      <dgm:t>
        <a:bodyPr/>
        <a:lstStyle/>
        <a:p>
          <a:endParaRPr lang="bg-BG"/>
        </a:p>
      </dgm:t>
    </dgm:pt>
    <dgm:pt modelId="{BCA97B33-5C4E-46E9-AD82-3F42620812A0}">
      <dgm:prSet phldrT="[Текст]"/>
      <dgm:spPr/>
      <dgm:t>
        <a:bodyPr/>
        <a:lstStyle/>
        <a:p>
          <a:r>
            <a:rPr lang="bg-BG" dirty="0" smtClean="0"/>
            <a:t>„виждаш ли смисъла…“</a:t>
          </a:r>
          <a:endParaRPr lang="bg-BG" dirty="0"/>
        </a:p>
      </dgm:t>
    </dgm:pt>
    <dgm:pt modelId="{F1C38D23-1936-4FD9-97D8-21E2495204A1}" type="parTrans" cxnId="{1C8BBEE1-E025-4814-B17D-48057D489462}">
      <dgm:prSet/>
      <dgm:spPr/>
      <dgm:t>
        <a:bodyPr/>
        <a:lstStyle/>
        <a:p>
          <a:endParaRPr lang="bg-BG"/>
        </a:p>
      </dgm:t>
    </dgm:pt>
    <dgm:pt modelId="{D3BE9DC2-032D-460A-8BF8-022FD4528792}" type="sibTrans" cxnId="{1C8BBEE1-E025-4814-B17D-48057D489462}">
      <dgm:prSet/>
      <dgm:spPr/>
      <dgm:t>
        <a:bodyPr/>
        <a:lstStyle/>
        <a:p>
          <a:endParaRPr lang="bg-BG"/>
        </a:p>
      </dgm:t>
    </dgm:pt>
    <dgm:pt modelId="{B3B1D9A3-6E0B-40C9-9E92-A8B560C7E5BA}">
      <dgm:prSet phldrT="[Текст]"/>
      <dgm:spPr/>
      <dgm:t>
        <a:bodyPr/>
        <a:lstStyle/>
        <a:p>
          <a:r>
            <a:rPr lang="bg-BG" dirty="0" smtClean="0"/>
            <a:t>„изглеждаш ми сякаш…“</a:t>
          </a:r>
          <a:endParaRPr lang="bg-BG" dirty="0"/>
        </a:p>
      </dgm:t>
    </dgm:pt>
    <dgm:pt modelId="{E3749044-7DA3-417E-8226-E362FBC04D59}" type="parTrans" cxnId="{78DE9270-E4DE-4C85-A504-386C46E1CFC3}">
      <dgm:prSet/>
      <dgm:spPr/>
      <dgm:t>
        <a:bodyPr/>
        <a:lstStyle/>
        <a:p>
          <a:endParaRPr lang="bg-BG"/>
        </a:p>
      </dgm:t>
    </dgm:pt>
    <dgm:pt modelId="{CD16BADB-BC92-476D-87EE-A219600B9A9E}" type="sibTrans" cxnId="{78DE9270-E4DE-4C85-A504-386C46E1CFC3}">
      <dgm:prSet/>
      <dgm:spPr/>
      <dgm:t>
        <a:bodyPr/>
        <a:lstStyle/>
        <a:p>
          <a:endParaRPr lang="bg-BG"/>
        </a:p>
      </dgm:t>
    </dgm:pt>
    <dgm:pt modelId="{384EFA38-6ED8-40D1-9FBA-7525662CAFB9}">
      <dgm:prSet phldrT="[Текст]"/>
      <dgm:spPr/>
      <dgm:t>
        <a:bodyPr/>
        <a:lstStyle/>
        <a:p>
          <a:r>
            <a:rPr lang="bg-BG" dirty="0" smtClean="0">
              <a:solidFill>
                <a:schemeClr val="tx1"/>
              </a:solidFill>
            </a:rPr>
            <a:t>Слухов тип</a:t>
          </a:r>
          <a:endParaRPr lang="bg-BG" dirty="0">
            <a:solidFill>
              <a:schemeClr val="tx1"/>
            </a:solidFill>
          </a:endParaRPr>
        </a:p>
      </dgm:t>
    </dgm:pt>
    <dgm:pt modelId="{564AB0BB-5530-4E01-8BA9-CAA10E8B5EB8}" type="parTrans" cxnId="{BBFA8CE1-10B0-4C67-8101-343212603681}">
      <dgm:prSet/>
      <dgm:spPr/>
      <dgm:t>
        <a:bodyPr/>
        <a:lstStyle/>
        <a:p>
          <a:endParaRPr lang="bg-BG"/>
        </a:p>
      </dgm:t>
    </dgm:pt>
    <dgm:pt modelId="{AC342EEB-9C24-44B8-94C5-E714D34915F8}" type="sibTrans" cxnId="{BBFA8CE1-10B0-4C67-8101-343212603681}">
      <dgm:prSet/>
      <dgm:spPr/>
      <dgm:t>
        <a:bodyPr/>
        <a:lstStyle/>
        <a:p>
          <a:endParaRPr lang="bg-BG"/>
        </a:p>
      </dgm:t>
    </dgm:pt>
    <dgm:pt modelId="{7EB6F99A-A33F-4686-A5DE-1174EBD4232E}">
      <dgm:prSet phldrT="[Текст]"/>
      <dgm:spPr/>
      <dgm:t>
        <a:bodyPr/>
        <a:lstStyle/>
        <a:p>
          <a:r>
            <a:rPr lang="bg-BG" dirty="0" smtClean="0"/>
            <a:t>„чух какво каза….“</a:t>
          </a:r>
          <a:endParaRPr lang="bg-BG" dirty="0"/>
        </a:p>
      </dgm:t>
    </dgm:pt>
    <dgm:pt modelId="{6DE79AB4-9D93-4EA5-95A8-E04E7BE5E5EE}" type="parTrans" cxnId="{FCE22FBC-F721-497B-9DE3-3D01EBB8F5B0}">
      <dgm:prSet/>
      <dgm:spPr/>
      <dgm:t>
        <a:bodyPr/>
        <a:lstStyle/>
        <a:p>
          <a:endParaRPr lang="bg-BG"/>
        </a:p>
      </dgm:t>
    </dgm:pt>
    <dgm:pt modelId="{58F212F8-5A00-465E-8AF0-D7B3C31A9227}" type="sibTrans" cxnId="{FCE22FBC-F721-497B-9DE3-3D01EBB8F5B0}">
      <dgm:prSet/>
      <dgm:spPr/>
      <dgm:t>
        <a:bodyPr/>
        <a:lstStyle/>
        <a:p>
          <a:endParaRPr lang="bg-BG"/>
        </a:p>
      </dgm:t>
    </dgm:pt>
    <dgm:pt modelId="{6BB8DBAE-102F-4760-A37E-E1105A130F01}">
      <dgm:prSet phldrT="[Текст]"/>
      <dgm:spPr/>
      <dgm:t>
        <a:bodyPr/>
        <a:lstStyle/>
        <a:p>
          <a:r>
            <a:rPr lang="bg-BG" dirty="0" smtClean="0"/>
            <a:t>„чувам, че си добре…“</a:t>
          </a:r>
          <a:endParaRPr lang="bg-BG" dirty="0"/>
        </a:p>
      </dgm:t>
    </dgm:pt>
    <dgm:pt modelId="{C77C645E-D12C-4619-A32F-C50805DD3EDE}" type="parTrans" cxnId="{0A8A7CA0-EEAA-48B6-ABD0-6F652C47F62B}">
      <dgm:prSet/>
      <dgm:spPr/>
      <dgm:t>
        <a:bodyPr/>
        <a:lstStyle/>
        <a:p>
          <a:endParaRPr lang="bg-BG"/>
        </a:p>
      </dgm:t>
    </dgm:pt>
    <dgm:pt modelId="{0C344462-8D62-4227-AFC3-8318EF5B5B33}" type="sibTrans" cxnId="{0A8A7CA0-EEAA-48B6-ABD0-6F652C47F62B}">
      <dgm:prSet/>
      <dgm:spPr/>
      <dgm:t>
        <a:bodyPr/>
        <a:lstStyle/>
        <a:p>
          <a:endParaRPr lang="bg-BG"/>
        </a:p>
      </dgm:t>
    </dgm:pt>
    <dgm:pt modelId="{E3469EC6-9948-44D9-833F-2D5509BF8F47}">
      <dgm:prSet phldrT="[Текст]"/>
      <dgm:spPr/>
      <dgm:t>
        <a:bodyPr/>
        <a:lstStyle/>
        <a:p>
          <a:r>
            <a:rPr lang="bg-BG" dirty="0" smtClean="0">
              <a:solidFill>
                <a:schemeClr val="tx1"/>
              </a:solidFill>
            </a:rPr>
            <a:t>Доминиращо сетиво - допир</a:t>
          </a:r>
          <a:endParaRPr lang="bg-BG" dirty="0">
            <a:solidFill>
              <a:schemeClr val="tx1"/>
            </a:solidFill>
          </a:endParaRPr>
        </a:p>
      </dgm:t>
    </dgm:pt>
    <dgm:pt modelId="{216A419B-A793-4042-AED5-1D2A242F5BF3}" type="parTrans" cxnId="{D01D2ACE-AC08-4E43-810D-5EBDD3044A8E}">
      <dgm:prSet/>
      <dgm:spPr/>
      <dgm:t>
        <a:bodyPr/>
        <a:lstStyle/>
        <a:p>
          <a:endParaRPr lang="bg-BG"/>
        </a:p>
      </dgm:t>
    </dgm:pt>
    <dgm:pt modelId="{E3757CB2-7DA0-48D0-AEB2-F3FEF8EE7FBC}" type="sibTrans" cxnId="{D01D2ACE-AC08-4E43-810D-5EBDD3044A8E}">
      <dgm:prSet/>
      <dgm:spPr/>
      <dgm:t>
        <a:bodyPr/>
        <a:lstStyle/>
        <a:p>
          <a:endParaRPr lang="bg-BG"/>
        </a:p>
      </dgm:t>
    </dgm:pt>
    <dgm:pt modelId="{20706628-D181-430E-8237-C07C34EF2C2A}">
      <dgm:prSet phldrT="[Текст]"/>
      <dgm:spPr/>
      <dgm:t>
        <a:bodyPr/>
        <a:lstStyle/>
        <a:p>
          <a:r>
            <a:rPr lang="bg-BG" dirty="0" smtClean="0"/>
            <a:t>„чувствам се добре…“</a:t>
          </a:r>
          <a:endParaRPr lang="bg-BG" dirty="0"/>
        </a:p>
      </dgm:t>
    </dgm:pt>
    <dgm:pt modelId="{2DEA3E15-7C7D-46EC-82FC-5DB19597F9C2}" type="parTrans" cxnId="{19EA3C5C-4325-4582-BA07-C3E75FB7F460}">
      <dgm:prSet/>
      <dgm:spPr/>
      <dgm:t>
        <a:bodyPr/>
        <a:lstStyle/>
        <a:p>
          <a:endParaRPr lang="bg-BG"/>
        </a:p>
      </dgm:t>
    </dgm:pt>
    <dgm:pt modelId="{E38C2C05-499A-4413-B6E4-476E4B0B4E12}" type="sibTrans" cxnId="{19EA3C5C-4325-4582-BA07-C3E75FB7F460}">
      <dgm:prSet/>
      <dgm:spPr/>
      <dgm:t>
        <a:bodyPr/>
        <a:lstStyle/>
        <a:p>
          <a:endParaRPr lang="bg-BG"/>
        </a:p>
      </dgm:t>
    </dgm:pt>
    <dgm:pt modelId="{FD235584-D93A-4ED4-8398-183A08DDDCCB}">
      <dgm:prSet phldrT="[Текст]"/>
      <dgm:spPr/>
      <dgm:t>
        <a:bodyPr/>
        <a:lstStyle/>
        <a:p>
          <a:r>
            <a:rPr lang="bg-BG" dirty="0" smtClean="0"/>
            <a:t>„как се чувстваш?“</a:t>
          </a:r>
          <a:endParaRPr lang="bg-BG" dirty="0"/>
        </a:p>
      </dgm:t>
    </dgm:pt>
    <dgm:pt modelId="{039E69AA-7FBE-4CBC-8082-D2AD867B086F}" type="parTrans" cxnId="{2C5409CC-5B93-4BCA-8628-33EF269B5B36}">
      <dgm:prSet/>
      <dgm:spPr/>
      <dgm:t>
        <a:bodyPr/>
        <a:lstStyle/>
        <a:p>
          <a:endParaRPr lang="bg-BG"/>
        </a:p>
      </dgm:t>
    </dgm:pt>
    <dgm:pt modelId="{661C6228-D5AE-44B6-998F-FB42BEA0CCCA}" type="sibTrans" cxnId="{2C5409CC-5B93-4BCA-8628-33EF269B5B36}">
      <dgm:prSet/>
      <dgm:spPr/>
      <dgm:t>
        <a:bodyPr/>
        <a:lstStyle/>
        <a:p>
          <a:endParaRPr lang="bg-BG"/>
        </a:p>
      </dgm:t>
    </dgm:pt>
    <dgm:pt modelId="{59467228-3700-4E29-B44A-A47B9A9EA490}" type="pres">
      <dgm:prSet presAssocID="{65C7ED54-0960-43D0-BC4E-9949C2AA112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F105C81D-5A18-47F9-9EF0-0D0E11C9D943}" type="pres">
      <dgm:prSet presAssocID="{7D7D44C8-99A6-4E63-AAD5-9F9B58A6F8DC}" presName="linNode" presStyleCnt="0"/>
      <dgm:spPr/>
    </dgm:pt>
    <dgm:pt modelId="{B2C24FAD-8956-461C-9CD7-234886ADF344}" type="pres">
      <dgm:prSet presAssocID="{7D7D44C8-99A6-4E63-AAD5-9F9B58A6F8DC}" presName="parentText" presStyleLbl="node1" presStyleIdx="0" presStyleCnt="3" custLinFactNeighborX="-4582" custLinFactNeighborY="-83152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B8712518-AFCF-448D-B74C-B727D6F595F2}" type="pres">
      <dgm:prSet presAssocID="{7D7D44C8-99A6-4E63-AAD5-9F9B58A6F8DC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B342E403-D293-470B-8FAE-6F08AF0E3E15}" type="pres">
      <dgm:prSet presAssocID="{C25DB58F-5358-4624-ACAC-8D125A5AA7AB}" presName="sp" presStyleCnt="0"/>
      <dgm:spPr/>
    </dgm:pt>
    <dgm:pt modelId="{1EAE96A7-8068-40D6-8FE8-E560EE47E34C}" type="pres">
      <dgm:prSet presAssocID="{384EFA38-6ED8-40D1-9FBA-7525662CAFB9}" presName="linNode" presStyleCnt="0"/>
      <dgm:spPr/>
    </dgm:pt>
    <dgm:pt modelId="{04A857F1-35BC-4233-9331-0B4D0C5FF6DF}" type="pres">
      <dgm:prSet presAssocID="{384EFA38-6ED8-40D1-9FBA-7525662CAFB9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29F34512-A442-4E88-9C78-BF67F6D45D12}" type="pres">
      <dgm:prSet presAssocID="{384EFA38-6ED8-40D1-9FBA-7525662CAFB9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64CE5017-6B00-4B3C-9CB7-5D68FD49CE75}" type="pres">
      <dgm:prSet presAssocID="{AC342EEB-9C24-44B8-94C5-E714D34915F8}" presName="sp" presStyleCnt="0"/>
      <dgm:spPr/>
    </dgm:pt>
    <dgm:pt modelId="{16FBA0AB-5AC9-4492-9C20-CF5F0C3EAEA4}" type="pres">
      <dgm:prSet presAssocID="{E3469EC6-9948-44D9-833F-2D5509BF8F47}" presName="linNode" presStyleCnt="0"/>
      <dgm:spPr/>
    </dgm:pt>
    <dgm:pt modelId="{6C713F1C-85E4-4240-9677-2CFD61BB80B0}" type="pres">
      <dgm:prSet presAssocID="{E3469EC6-9948-44D9-833F-2D5509BF8F47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420E21F1-66B5-4AC9-A686-F18D9F0C8905}" type="pres">
      <dgm:prSet presAssocID="{E3469EC6-9948-44D9-833F-2D5509BF8F47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5B10BE37-D689-484B-AF3A-30990F3C0058}" type="presOf" srcId="{7EB6F99A-A33F-4686-A5DE-1174EBD4232E}" destId="{29F34512-A442-4E88-9C78-BF67F6D45D12}" srcOrd="0" destOrd="0" presId="urn:microsoft.com/office/officeart/2005/8/layout/vList5"/>
    <dgm:cxn modelId="{B9676F02-D9AB-4A39-8B39-DD384B2B8C59}" type="presOf" srcId="{7D7D44C8-99A6-4E63-AAD5-9F9B58A6F8DC}" destId="{B2C24FAD-8956-461C-9CD7-234886ADF344}" srcOrd="0" destOrd="0" presId="urn:microsoft.com/office/officeart/2005/8/layout/vList5"/>
    <dgm:cxn modelId="{02D13BA0-9461-4B01-9666-4AF5A29B07B3}" type="presOf" srcId="{6BB8DBAE-102F-4760-A37E-E1105A130F01}" destId="{29F34512-A442-4E88-9C78-BF67F6D45D12}" srcOrd="0" destOrd="1" presId="urn:microsoft.com/office/officeart/2005/8/layout/vList5"/>
    <dgm:cxn modelId="{5BA89130-4F1F-4F79-AAA5-FF531D348290}" type="presOf" srcId="{65C7ED54-0960-43D0-BC4E-9949C2AA1128}" destId="{59467228-3700-4E29-B44A-A47B9A9EA490}" srcOrd="0" destOrd="0" presId="urn:microsoft.com/office/officeart/2005/8/layout/vList5"/>
    <dgm:cxn modelId="{1C8BBEE1-E025-4814-B17D-48057D489462}" srcId="{7D7D44C8-99A6-4E63-AAD5-9F9B58A6F8DC}" destId="{BCA97B33-5C4E-46E9-AD82-3F42620812A0}" srcOrd="0" destOrd="0" parTransId="{F1C38D23-1936-4FD9-97D8-21E2495204A1}" sibTransId="{D3BE9DC2-032D-460A-8BF8-022FD4528792}"/>
    <dgm:cxn modelId="{78DE9270-E4DE-4C85-A504-386C46E1CFC3}" srcId="{7D7D44C8-99A6-4E63-AAD5-9F9B58A6F8DC}" destId="{B3B1D9A3-6E0B-40C9-9E92-A8B560C7E5BA}" srcOrd="1" destOrd="0" parTransId="{E3749044-7DA3-417E-8226-E362FBC04D59}" sibTransId="{CD16BADB-BC92-476D-87EE-A219600B9A9E}"/>
    <dgm:cxn modelId="{BBFA8CE1-10B0-4C67-8101-343212603681}" srcId="{65C7ED54-0960-43D0-BC4E-9949C2AA1128}" destId="{384EFA38-6ED8-40D1-9FBA-7525662CAFB9}" srcOrd="1" destOrd="0" parTransId="{564AB0BB-5530-4E01-8BA9-CAA10E8B5EB8}" sibTransId="{AC342EEB-9C24-44B8-94C5-E714D34915F8}"/>
    <dgm:cxn modelId="{4421CCE3-4496-42C0-A8FF-130B3C0751BD}" type="presOf" srcId="{20706628-D181-430E-8237-C07C34EF2C2A}" destId="{420E21F1-66B5-4AC9-A686-F18D9F0C8905}" srcOrd="0" destOrd="0" presId="urn:microsoft.com/office/officeart/2005/8/layout/vList5"/>
    <dgm:cxn modelId="{BF44D38F-34B6-4E2A-9CF7-53CD2AFC6DF2}" type="presOf" srcId="{B3B1D9A3-6E0B-40C9-9E92-A8B560C7E5BA}" destId="{B8712518-AFCF-448D-B74C-B727D6F595F2}" srcOrd="0" destOrd="1" presId="urn:microsoft.com/office/officeart/2005/8/layout/vList5"/>
    <dgm:cxn modelId="{FCE22FBC-F721-497B-9DE3-3D01EBB8F5B0}" srcId="{384EFA38-6ED8-40D1-9FBA-7525662CAFB9}" destId="{7EB6F99A-A33F-4686-A5DE-1174EBD4232E}" srcOrd="0" destOrd="0" parTransId="{6DE79AB4-9D93-4EA5-95A8-E04E7BE5E5EE}" sibTransId="{58F212F8-5A00-465E-8AF0-D7B3C31A9227}"/>
    <dgm:cxn modelId="{91B54B80-9B67-4E4E-A7B8-CBC88298FC41}" type="presOf" srcId="{384EFA38-6ED8-40D1-9FBA-7525662CAFB9}" destId="{04A857F1-35BC-4233-9331-0B4D0C5FF6DF}" srcOrd="0" destOrd="0" presId="urn:microsoft.com/office/officeart/2005/8/layout/vList5"/>
    <dgm:cxn modelId="{0991D698-44FC-4955-A323-95BCDE0C7D7C}" type="presOf" srcId="{FD235584-D93A-4ED4-8398-183A08DDDCCB}" destId="{420E21F1-66B5-4AC9-A686-F18D9F0C8905}" srcOrd="0" destOrd="1" presId="urn:microsoft.com/office/officeart/2005/8/layout/vList5"/>
    <dgm:cxn modelId="{7960B8C6-EC9E-40BB-AC44-52E6E918C06A}" type="presOf" srcId="{BCA97B33-5C4E-46E9-AD82-3F42620812A0}" destId="{B8712518-AFCF-448D-B74C-B727D6F595F2}" srcOrd="0" destOrd="0" presId="urn:microsoft.com/office/officeart/2005/8/layout/vList5"/>
    <dgm:cxn modelId="{19EA3C5C-4325-4582-BA07-C3E75FB7F460}" srcId="{E3469EC6-9948-44D9-833F-2D5509BF8F47}" destId="{20706628-D181-430E-8237-C07C34EF2C2A}" srcOrd="0" destOrd="0" parTransId="{2DEA3E15-7C7D-46EC-82FC-5DB19597F9C2}" sibTransId="{E38C2C05-499A-4413-B6E4-476E4B0B4E12}"/>
    <dgm:cxn modelId="{D15EB85E-6C0D-4C6B-8ABF-920958ECC8B8}" srcId="{65C7ED54-0960-43D0-BC4E-9949C2AA1128}" destId="{7D7D44C8-99A6-4E63-AAD5-9F9B58A6F8DC}" srcOrd="0" destOrd="0" parTransId="{60DACFF0-78C3-4056-9D0E-B3EC2B5AE1B6}" sibTransId="{C25DB58F-5358-4624-ACAC-8D125A5AA7AB}"/>
    <dgm:cxn modelId="{D01D2ACE-AC08-4E43-810D-5EBDD3044A8E}" srcId="{65C7ED54-0960-43D0-BC4E-9949C2AA1128}" destId="{E3469EC6-9948-44D9-833F-2D5509BF8F47}" srcOrd="2" destOrd="0" parTransId="{216A419B-A793-4042-AED5-1D2A242F5BF3}" sibTransId="{E3757CB2-7DA0-48D0-AEB2-F3FEF8EE7FBC}"/>
    <dgm:cxn modelId="{0A8A7CA0-EEAA-48B6-ABD0-6F652C47F62B}" srcId="{384EFA38-6ED8-40D1-9FBA-7525662CAFB9}" destId="{6BB8DBAE-102F-4760-A37E-E1105A130F01}" srcOrd="1" destOrd="0" parTransId="{C77C645E-D12C-4619-A32F-C50805DD3EDE}" sibTransId="{0C344462-8D62-4227-AFC3-8318EF5B5B33}"/>
    <dgm:cxn modelId="{2C5409CC-5B93-4BCA-8628-33EF269B5B36}" srcId="{E3469EC6-9948-44D9-833F-2D5509BF8F47}" destId="{FD235584-D93A-4ED4-8398-183A08DDDCCB}" srcOrd="1" destOrd="0" parTransId="{039E69AA-7FBE-4CBC-8082-D2AD867B086F}" sibTransId="{661C6228-D5AE-44B6-998F-FB42BEA0CCCA}"/>
    <dgm:cxn modelId="{5DE4C662-FBBF-4518-9E6A-45D6E12D19B8}" type="presOf" srcId="{E3469EC6-9948-44D9-833F-2D5509BF8F47}" destId="{6C713F1C-85E4-4240-9677-2CFD61BB80B0}" srcOrd="0" destOrd="0" presId="urn:microsoft.com/office/officeart/2005/8/layout/vList5"/>
    <dgm:cxn modelId="{C84EFB50-3C0B-4D48-AC7F-068CCFE7EB31}" type="presParOf" srcId="{59467228-3700-4E29-B44A-A47B9A9EA490}" destId="{F105C81D-5A18-47F9-9EF0-0D0E11C9D943}" srcOrd="0" destOrd="0" presId="urn:microsoft.com/office/officeart/2005/8/layout/vList5"/>
    <dgm:cxn modelId="{99DF220C-1F3D-4863-8F73-F303334F9222}" type="presParOf" srcId="{F105C81D-5A18-47F9-9EF0-0D0E11C9D943}" destId="{B2C24FAD-8956-461C-9CD7-234886ADF344}" srcOrd="0" destOrd="0" presId="urn:microsoft.com/office/officeart/2005/8/layout/vList5"/>
    <dgm:cxn modelId="{DF91F94C-67DB-46FE-9069-703035EB7F41}" type="presParOf" srcId="{F105C81D-5A18-47F9-9EF0-0D0E11C9D943}" destId="{B8712518-AFCF-448D-B74C-B727D6F595F2}" srcOrd="1" destOrd="0" presId="urn:microsoft.com/office/officeart/2005/8/layout/vList5"/>
    <dgm:cxn modelId="{D4B765A0-588C-463C-8A46-1849AD578510}" type="presParOf" srcId="{59467228-3700-4E29-B44A-A47B9A9EA490}" destId="{B342E403-D293-470B-8FAE-6F08AF0E3E15}" srcOrd="1" destOrd="0" presId="urn:microsoft.com/office/officeart/2005/8/layout/vList5"/>
    <dgm:cxn modelId="{2CDAA025-F89B-4E6C-8D3A-0BED9BF9892E}" type="presParOf" srcId="{59467228-3700-4E29-B44A-A47B9A9EA490}" destId="{1EAE96A7-8068-40D6-8FE8-E560EE47E34C}" srcOrd="2" destOrd="0" presId="urn:microsoft.com/office/officeart/2005/8/layout/vList5"/>
    <dgm:cxn modelId="{F278466A-F2A6-4B58-8BD2-2C1AD279FA5C}" type="presParOf" srcId="{1EAE96A7-8068-40D6-8FE8-E560EE47E34C}" destId="{04A857F1-35BC-4233-9331-0B4D0C5FF6DF}" srcOrd="0" destOrd="0" presId="urn:microsoft.com/office/officeart/2005/8/layout/vList5"/>
    <dgm:cxn modelId="{3E50B8B9-2C4A-422D-8D40-DFF48C28E490}" type="presParOf" srcId="{1EAE96A7-8068-40D6-8FE8-E560EE47E34C}" destId="{29F34512-A442-4E88-9C78-BF67F6D45D12}" srcOrd="1" destOrd="0" presId="urn:microsoft.com/office/officeart/2005/8/layout/vList5"/>
    <dgm:cxn modelId="{B8CE9A53-C0B7-4944-A6C8-D8E9E282BA27}" type="presParOf" srcId="{59467228-3700-4E29-B44A-A47B9A9EA490}" destId="{64CE5017-6B00-4B3C-9CB7-5D68FD49CE75}" srcOrd="3" destOrd="0" presId="urn:microsoft.com/office/officeart/2005/8/layout/vList5"/>
    <dgm:cxn modelId="{34557A99-37DA-41A0-828D-CB14978761CC}" type="presParOf" srcId="{59467228-3700-4E29-B44A-A47B9A9EA490}" destId="{16FBA0AB-5AC9-4492-9C20-CF5F0C3EAEA4}" srcOrd="4" destOrd="0" presId="urn:microsoft.com/office/officeart/2005/8/layout/vList5"/>
    <dgm:cxn modelId="{B3719A6A-6846-43DF-8D3C-82DEB050D739}" type="presParOf" srcId="{16FBA0AB-5AC9-4492-9C20-CF5F0C3EAEA4}" destId="{6C713F1C-85E4-4240-9677-2CFD61BB80B0}" srcOrd="0" destOrd="0" presId="urn:microsoft.com/office/officeart/2005/8/layout/vList5"/>
    <dgm:cxn modelId="{3243F3AF-AD98-43B8-8DE1-FF4D78BA0E8D}" type="presParOf" srcId="{16FBA0AB-5AC9-4492-9C20-CF5F0C3EAEA4}" destId="{420E21F1-66B5-4AC9-A686-F18D9F0C890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F0EF62-8B5A-47AD-A40C-1E6C58DACF80}">
      <dsp:nvSpPr>
        <dsp:cNvPr id="0" name=""/>
        <dsp:cNvSpPr/>
      </dsp:nvSpPr>
      <dsp:spPr>
        <a:xfrm>
          <a:off x="2923712" y="2093912"/>
          <a:ext cx="521970" cy="14919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0985" y="0"/>
              </a:lnTo>
              <a:lnTo>
                <a:pt x="260985" y="1491912"/>
              </a:lnTo>
              <a:lnTo>
                <a:pt x="521970" y="14919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600" kern="1200"/>
        </a:p>
      </dsp:txBody>
      <dsp:txXfrm>
        <a:off x="3145183" y="2800354"/>
        <a:ext cx="79029" cy="79029"/>
      </dsp:txXfrm>
    </dsp:sp>
    <dsp:sp modelId="{0EFD9DD2-38FB-4E0D-9362-026295A4E7BD}">
      <dsp:nvSpPr>
        <dsp:cNvPr id="0" name=""/>
        <dsp:cNvSpPr/>
      </dsp:nvSpPr>
      <dsp:spPr>
        <a:xfrm>
          <a:off x="2923712" y="2093912"/>
          <a:ext cx="521970" cy="4973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0985" y="0"/>
              </a:lnTo>
              <a:lnTo>
                <a:pt x="260985" y="497304"/>
              </a:lnTo>
              <a:lnTo>
                <a:pt x="521970" y="49730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500" kern="1200"/>
        </a:p>
      </dsp:txBody>
      <dsp:txXfrm>
        <a:off x="3166674" y="2324540"/>
        <a:ext cx="36047" cy="36047"/>
      </dsp:txXfrm>
    </dsp:sp>
    <dsp:sp modelId="{C46DC1BA-19FA-4D1F-A37B-FD800D7057B7}">
      <dsp:nvSpPr>
        <dsp:cNvPr id="0" name=""/>
        <dsp:cNvSpPr/>
      </dsp:nvSpPr>
      <dsp:spPr>
        <a:xfrm>
          <a:off x="2923712" y="1596608"/>
          <a:ext cx="521970" cy="497304"/>
        </a:xfrm>
        <a:custGeom>
          <a:avLst/>
          <a:gdLst/>
          <a:ahLst/>
          <a:cxnLst/>
          <a:rect l="0" t="0" r="0" b="0"/>
          <a:pathLst>
            <a:path>
              <a:moveTo>
                <a:pt x="0" y="497304"/>
              </a:moveTo>
              <a:lnTo>
                <a:pt x="260985" y="497304"/>
              </a:lnTo>
              <a:lnTo>
                <a:pt x="260985" y="0"/>
              </a:lnTo>
              <a:lnTo>
                <a:pt x="521970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500" kern="1200"/>
        </a:p>
      </dsp:txBody>
      <dsp:txXfrm>
        <a:off x="3166674" y="1827236"/>
        <a:ext cx="36047" cy="36047"/>
      </dsp:txXfrm>
    </dsp:sp>
    <dsp:sp modelId="{5D27395F-A1F7-4E67-A2C3-F19C7DE9CDA3}">
      <dsp:nvSpPr>
        <dsp:cNvPr id="0" name=""/>
        <dsp:cNvSpPr/>
      </dsp:nvSpPr>
      <dsp:spPr>
        <a:xfrm>
          <a:off x="2923712" y="601999"/>
          <a:ext cx="521970" cy="1491912"/>
        </a:xfrm>
        <a:custGeom>
          <a:avLst/>
          <a:gdLst/>
          <a:ahLst/>
          <a:cxnLst/>
          <a:rect l="0" t="0" r="0" b="0"/>
          <a:pathLst>
            <a:path>
              <a:moveTo>
                <a:pt x="0" y="1491912"/>
              </a:moveTo>
              <a:lnTo>
                <a:pt x="260985" y="1491912"/>
              </a:lnTo>
              <a:lnTo>
                <a:pt x="260985" y="0"/>
              </a:lnTo>
              <a:lnTo>
                <a:pt x="521970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600" kern="1200"/>
        </a:p>
      </dsp:txBody>
      <dsp:txXfrm>
        <a:off x="3145183" y="1308441"/>
        <a:ext cx="79029" cy="79029"/>
      </dsp:txXfrm>
    </dsp:sp>
    <dsp:sp modelId="{EFC0E870-C961-428F-9AC3-395CA557D9C2}">
      <dsp:nvSpPr>
        <dsp:cNvPr id="0" name=""/>
        <dsp:cNvSpPr/>
      </dsp:nvSpPr>
      <dsp:spPr>
        <a:xfrm rot="16200000">
          <a:off x="431956" y="1696069"/>
          <a:ext cx="4187825" cy="7956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600" kern="1200" dirty="0" smtClean="0">
              <a:solidFill>
                <a:schemeClr val="tx1"/>
              </a:solidFill>
            </a:rPr>
            <a:t>Лоша комуникация</a:t>
          </a:r>
          <a:endParaRPr lang="bg-BG" sz="3600" kern="1200" dirty="0">
            <a:solidFill>
              <a:schemeClr val="tx1"/>
            </a:solidFill>
          </a:endParaRPr>
        </a:p>
      </dsp:txBody>
      <dsp:txXfrm>
        <a:off x="431956" y="1696069"/>
        <a:ext cx="4187825" cy="795686"/>
      </dsp:txXfrm>
    </dsp:sp>
    <dsp:sp modelId="{EDB28897-842B-4408-B925-87335B431AF6}">
      <dsp:nvSpPr>
        <dsp:cNvPr id="0" name=""/>
        <dsp:cNvSpPr/>
      </dsp:nvSpPr>
      <dsp:spPr>
        <a:xfrm>
          <a:off x="3445683" y="204156"/>
          <a:ext cx="2609852" cy="7956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kern="1200" dirty="0" smtClean="0">
              <a:solidFill>
                <a:schemeClr val="tx1"/>
              </a:solidFill>
            </a:rPr>
            <a:t>Стрес,гняв </a:t>
          </a:r>
          <a:endParaRPr lang="bg-BG" sz="2400" kern="1200" dirty="0">
            <a:solidFill>
              <a:schemeClr val="tx1"/>
            </a:solidFill>
          </a:endParaRPr>
        </a:p>
      </dsp:txBody>
      <dsp:txXfrm>
        <a:off x="3445683" y="204156"/>
        <a:ext cx="2609852" cy="795686"/>
      </dsp:txXfrm>
    </dsp:sp>
    <dsp:sp modelId="{C21F6360-8C78-4E36-B4C7-8A9BF2957E9C}">
      <dsp:nvSpPr>
        <dsp:cNvPr id="0" name=""/>
        <dsp:cNvSpPr/>
      </dsp:nvSpPr>
      <dsp:spPr>
        <a:xfrm>
          <a:off x="3445683" y="1198764"/>
          <a:ext cx="2609852" cy="7956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kern="1200" dirty="0" smtClean="0">
              <a:solidFill>
                <a:schemeClr val="tx1"/>
              </a:solidFill>
            </a:rPr>
            <a:t>Конфликти</a:t>
          </a:r>
          <a:endParaRPr lang="bg-BG" sz="2400" kern="1200" dirty="0">
            <a:solidFill>
              <a:schemeClr val="tx1"/>
            </a:solidFill>
          </a:endParaRPr>
        </a:p>
      </dsp:txBody>
      <dsp:txXfrm>
        <a:off x="3445683" y="1198764"/>
        <a:ext cx="2609852" cy="795686"/>
      </dsp:txXfrm>
    </dsp:sp>
    <dsp:sp modelId="{3044F708-BBDF-467F-A997-698890BE616B}">
      <dsp:nvSpPr>
        <dsp:cNvPr id="0" name=""/>
        <dsp:cNvSpPr/>
      </dsp:nvSpPr>
      <dsp:spPr>
        <a:xfrm>
          <a:off x="3445683" y="2193373"/>
          <a:ext cx="2609852" cy="7956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kern="1200" dirty="0" smtClean="0">
              <a:solidFill>
                <a:schemeClr val="tx1"/>
              </a:solidFill>
            </a:rPr>
            <a:t>Разочарование</a:t>
          </a:r>
          <a:endParaRPr lang="bg-BG" sz="2400" kern="1200" dirty="0">
            <a:solidFill>
              <a:schemeClr val="tx1"/>
            </a:solidFill>
          </a:endParaRPr>
        </a:p>
      </dsp:txBody>
      <dsp:txXfrm>
        <a:off x="3445683" y="2193373"/>
        <a:ext cx="2609852" cy="795686"/>
      </dsp:txXfrm>
    </dsp:sp>
    <dsp:sp modelId="{19F3A17D-6780-4C4C-8225-D9E2B601351D}">
      <dsp:nvSpPr>
        <dsp:cNvPr id="0" name=""/>
        <dsp:cNvSpPr/>
      </dsp:nvSpPr>
      <dsp:spPr>
        <a:xfrm>
          <a:off x="3445683" y="3187981"/>
          <a:ext cx="2609852" cy="7956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kern="1200" dirty="0" smtClean="0">
              <a:solidFill>
                <a:schemeClr val="tx1"/>
              </a:solidFill>
            </a:rPr>
            <a:t>Негативни взаимоотношения</a:t>
          </a:r>
          <a:endParaRPr lang="bg-BG" sz="2400" kern="1200" dirty="0">
            <a:solidFill>
              <a:schemeClr val="tx1"/>
            </a:solidFill>
          </a:endParaRPr>
        </a:p>
      </dsp:txBody>
      <dsp:txXfrm>
        <a:off x="3445683" y="3187981"/>
        <a:ext cx="2609852" cy="7956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712518-AFCF-448D-B74C-B727D6F595F2}">
      <dsp:nvSpPr>
        <dsp:cNvPr id="0" name=""/>
        <dsp:cNvSpPr/>
      </dsp:nvSpPr>
      <dsp:spPr>
        <a:xfrm rot="5400000">
          <a:off x="5024985" y="-1941898"/>
          <a:ext cx="1079673" cy="52374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3000" kern="1200" dirty="0" smtClean="0"/>
            <a:t>„виждаш ли смисъла…“</a:t>
          </a:r>
          <a:endParaRPr lang="bg-BG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3000" kern="1200" dirty="0" smtClean="0"/>
            <a:t>„изглеждаш ми сякаш…“</a:t>
          </a:r>
          <a:endParaRPr lang="bg-BG" sz="3000" kern="1200" dirty="0"/>
        </a:p>
      </dsp:txBody>
      <dsp:txXfrm rot="-5400000">
        <a:off x="2946083" y="189709"/>
        <a:ext cx="5184774" cy="974263"/>
      </dsp:txXfrm>
    </dsp:sp>
    <dsp:sp modelId="{B2C24FAD-8956-461C-9CD7-234886ADF344}">
      <dsp:nvSpPr>
        <dsp:cNvPr id="0" name=""/>
        <dsp:cNvSpPr/>
      </dsp:nvSpPr>
      <dsp:spPr>
        <a:xfrm>
          <a:off x="0" y="0"/>
          <a:ext cx="2946082" cy="13495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900" kern="1200" dirty="0" smtClean="0">
              <a:solidFill>
                <a:schemeClr val="tx1"/>
              </a:solidFill>
            </a:rPr>
            <a:t>Визуален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900" kern="1200" dirty="0" smtClean="0">
              <a:solidFill>
                <a:schemeClr val="tx1"/>
              </a:solidFill>
            </a:rPr>
            <a:t>тип</a:t>
          </a:r>
          <a:r>
            <a:rPr lang="bg-BG" sz="2900" kern="1200" dirty="0" smtClean="0"/>
            <a:t>	</a:t>
          </a:r>
          <a:endParaRPr lang="bg-BG" sz="2900" kern="1200" dirty="0"/>
        </a:p>
      </dsp:txBody>
      <dsp:txXfrm>
        <a:off x="65882" y="65882"/>
        <a:ext cx="2814318" cy="1217828"/>
      </dsp:txXfrm>
    </dsp:sp>
    <dsp:sp modelId="{29F34512-A442-4E88-9C78-BF67F6D45D12}">
      <dsp:nvSpPr>
        <dsp:cNvPr id="0" name=""/>
        <dsp:cNvSpPr/>
      </dsp:nvSpPr>
      <dsp:spPr>
        <a:xfrm rot="5400000">
          <a:off x="5024985" y="-524827"/>
          <a:ext cx="1079673" cy="52374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3000" kern="1200" dirty="0" smtClean="0"/>
            <a:t>„чух какво каза….“</a:t>
          </a:r>
          <a:endParaRPr lang="bg-BG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3000" kern="1200" dirty="0" smtClean="0"/>
            <a:t>„чувам, че си добре…“</a:t>
          </a:r>
          <a:endParaRPr lang="bg-BG" sz="3000" kern="1200" dirty="0"/>
        </a:p>
      </dsp:txBody>
      <dsp:txXfrm rot="-5400000">
        <a:off x="2946083" y="1606780"/>
        <a:ext cx="5184774" cy="974263"/>
      </dsp:txXfrm>
    </dsp:sp>
    <dsp:sp modelId="{04A857F1-35BC-4233-9331-0B4D0C5FF6DF}">
      <dsp:nvSpPr>
        <dsp:cNvPr id="0" name=""/>
        <dsp:cNvSpPr/>
      </dsp:nvSpPr>
      <dsp:spPr>
        <a:xfrm>
          <a:off x="0" y="1419116"/>
          <a:ext cx="2946082" cy="13495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900" kern="1200" dirty="0" smtClean="0">
              <a:solidFill>
                <a:schemeClr val="tx1"/>
              </a:solidFill>
            </a:rPr>
            <a:t>Слухов тип</a:t>
          </a:r>
          <a:endParaRPr lang="bg-BG" sz="2900" kern="1200" dirty="0">
            <a:solidFill>
              <a:schemeClr val="tx1"/>
            </a:solidFill>
          </a:endParaRPr>
        </a:p>
      </dsp:txBody>
      <dsp:txXfrm>
        <a:off x="65882" y="1484998"/>
        <a:ext cx="2814318" cy="1217828"/>
      </dsp:txXfrm>
    </dsp:sp>
    <dsp:sp modelId="{420E21F1-66B5-4AC9-A686-F18D9F0C8905}">
      <dsp:nvSpPr>
        <dsp:cNvPr id="0" name=""/>
        <dsp:cNvSpPr/>
      </dsp:nvSpPr>
      <dsp:spPr>
        <a:xfrm rot="5400000">
          <a:off x="5024985" y="892244"/>
          <a:ext cx="1079673" cy="52374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3000" kern="1200" dirty="0" smtClean="0"/>
            <a:t>„чувствам се добре…“</a:t>
          </a:r>
          <a:endParaRPr lang="bg-BG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3000" kern="1200" dirty="0" smtClean="0"/>
            <a:t>„как се чувстваш?“</a:t>
          </a:r>
          <a:endParaRPr lang="bg-BG" sz="3000" kern="1200" dirty="0"/>
        </a:p>
      </dsp:txBody>
      <dsp:txXfrm rot="-5400000">
        <a:off x="2946083" y="3023852"/>
        <a:ext cx="5184774" cy="974263"/>
      </dsp:txXfrm>
    </dsp:sp>
    <dsp:sp modelId="{6C713F1C-85E4-4240-9677-2CFD61BB80B0}">
      <dsp:nvSpPr>
        <dsp:cNvPr id="0" name=""/>
        <dsp:cNvSpPr/>
      </dsp:nvSpPr>
      <dsp:spPr>
        <a:xfrm>
          <a:off x="0" y="2836188"/>
          <a:ext cx="2946082" cy="13495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900" kern="1200" dirty="0" smtClean="0">
              <a:solidFill>
                <a:schemeClr val="tx1"/>
              </a:solidFill>
            </a:rPr>
            <a:t>Доминиращо сетиво - допир</a:t>
          </a:r>
          <a:endParaRPr lang="bg-BG" sz="2900" kern="1200" dirty="0">
            <a:solidFill>
              <a:schemeClr val="tx1"/>
            </a:solidFill>
          </a:endParaRPr>
        </a:p>
      </dsp:txBody>
      <dsp:txXfrm>
        <a:off x="65882" y="2902070"/>
        <a:ext cx="2814318" cy="12178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FA99C722-40CE-4F8A-8266-6F14B1AB6F6E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 noProof="0" smtClean="0"/>
              <a:t>Click to edit Master text styles</a:t>
            </a:r>
          </a:p>
          <a:p>
            <a:pPr lvl="1"/>
            <a:r>
              <a:rPr lang="bg-BG" altLang="bg-BG" noProof="0" smtClean="0"/>
              <a:t>Second level</a:t>
            </a:r>
          </a:p>
          <a:p>
            <a:pPr lvl="2"/>
            <a:r>
              <a:rPr lang="bg-BG" altLang="bg-BG" noProof="0" smtClean="0"/>
              <a:t>Third level</a:t>
            </a:r>
          </a:p>
          <a:p>
            <a:pPr lvl="3"/>
            <a:r>
              <a:rPr lang="bg-BG" altLang="bg-BG" noProof="0" smtClean="0"/>
              <a:t>Fourth level</a:t>
            </a:r>
          </a:p>
          <a:p>
            <a:pPr lvl="4"/>
            <a:r>
              <a:rPr lang="bg-BG" altLang="bg-BG" noProof="0" smtClean="0"/>
              <a:t>Fifth level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8E410D28-5B60-4FE7-BAE5-C4ADB6AB32B3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D97A1E8-CF6E-4D65-84FB-05332DF6D4A5}" type="slidenum">
              <a:rPr lang="bg-BG" altLang="bg-BG" sz="1300">
                <a:latin typeface="Arial" panose="020B0604020202020204" pitchFamily="34" charset="0"/>
              </a:rPr>
              <a:pPr algn="r" eaLnBrk="1" hangingPunct="1"/>
              <a:t>1</a:t>
            </a:fld>
            <a:endParaRPr lang="bg-BG" altLang="bg-BG" sz="1300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1FD70-AC6E-4613-BBDB-AC047553FEE2}" type="datetimeFigureOut">
              <a:rPr lang="en-US" altLang="en-US"/>
              <a:pPr>
                <a:defRPr/>
              </a:pPr>
              <a:t>3/19/2020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85AAE-8EEF-4C9F-934B-EAB865FBD4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2535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B05BF-9558-4E4E-AB3A-C694E89691FA}" type="datetimeFigureOut">
              <a:rPr lang="en-US" altLang="en-US"/>
              <a:pPr>
                <a:defRPr/>
              </a:pPr>
              <a:t>3/19/2020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ADD3F-BFBC-43DC-9FDB-73AE6D2E8E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6784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AA10C-F615-487B-8268-AD8756675251}" type="datetimeFigureOut">
              <a:rPr lang="en-US" altLang="en-US"/>
              <a:pPr>
                <a:defRPr/>
              </a:pPr>
              <a:t>3/19/2020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D0FAD-1C47-413B-BC85-82B6C52E24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838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bg-BG" altLang="en-US" noProof="0" smtClean="0"/>
              <a:t>Click to edit Master title style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bg-BG" alt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B4CBD-D7E6-4BEB-9DF2-639065E7A3F8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4288832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4CFB7-5897-420E-8359-2B3AD50997D9}" type="datetimeFigureOut">
              <a:rPr lang="en-US" altLang="en-US"/>
              <a:pPr>
                <a:defRPr/>
              </a:pPr>
              <a:t>3/19/2020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DFB53-1AD7-4F0A-A761-57801D23F7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82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1C3A0-9BB9-4758-AC70-E5AAA7567E94}" type="datetimeFigureOut">
              <a:rPr lang="en-US" altLang="en-US"/>
              <a:pPr>
                <a:defRPr/>
              </a:pPr>
              <a:t>3/19/2020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10C58-8371-49C3-91F1-DB9BA8FE14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1448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CD252-1D31-4832-A3C2-B906504740FC}" type="datetimeFigureOut">
              <a:rPr lang="en-US" altLang="en-US"/>
              <a:pPr>
                <a:defRPr/>
              </a:pPr>
              <a:t>3/19/2020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05E62-D273-4A15-9590-1EA0ABA212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363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6E96B-FF83-4676-B61D-C191E3D16AD6}" type="datetimeFigureOut">
              <a:rPr lang="en-US" altLang="en-US"/>
              <a:pPr>
                <a:defRPr/>
              </a:pPr>
              <a:t>3/19/2020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AD0FC-DBA9-44DF-8B33-8A5E3BF184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04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D0B4F-E378-4072-AB38-8BA26406DE6B}" type="datetimeFigureOut">
              <a:rPr lang="en-US" altLang="en-US"/>
              <a:pPr>
                <a:defRPr/>
              </a:pPr>
              <a:t>3/19/2020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8F6A3-DEEC-42D7-823C-5CD3C5F647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683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86AF2-C6FF-4794-B4D4-39F754F2C729}" type="datetimeFigureOut">
              <a:rPr lang="en-US" altLang="en-US"/>
              <a:pPr>
                <a:defRPr/>
              </a:pPr>
              <a:t>3/19/2020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39D05-1CAB-41C0-918B-86758F29A2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0384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86938-A73A-4E10-89E9-41ACFB9B29B8}" type="datetimeFigureOut">
              <a:rPr lang="en-US" altLang="en-US"/>
              <a:pPr>
                <a:defRPr/>
              </a:pPr>
              <a:t>3/19/2020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6D48C-1354-467C-B88B-03FC20C8C2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1544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0E475-5367-4FE6-B966-17D18F501EF0}" type="datetimeFigureOut">
              <a:rPr lang="en-US" altLang="en-US"/>
              <a:pPr>
                <a:defRPr/>
              </a:pPr>
              <a:t>3/19/2020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486C1-207B-4900-8635-A3A4C2962D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0142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E3A021D8-ADD9-47FB-AA37-584BF956E908}" type="datetimeFigureOut">
              <a:rPr lang="en-US" altLang="en-US"/>
              <a:pPr>
                <a:defRPr/>
              </a:pPr>
              <a:t>3/19/2020</a:t>
            </a:fld>
            <a:endParaRPr lang="en-US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A927DE59-0333-42F7-91BA-CDA51B9043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9" r:id="rId1"/>
    <p:sldLayoutId id="2147484090" r:id="rId2"/>
    <p:sldLayoutId id="2147484091" r:id="rId3"/>
    <p:sldLayoutId id="2147484092" r:id="rId4"/>
    <p:sldLayoutId id="2147484093" r:id="rId5"/>
    <p:sldLayoutId id="2147484094" r:id="rId6"/>
    <p:sldLayoutId id="2147484095" r:id="rId7"/>
    <p:sldLayoutId id="2147484096" r:id="rId8"/>
    <p:sldLayoutId id="2147484097" r:id="rId9"/>
    <p:sldLayoutId id="2147484098" r:id="rId10"/>
    <p:sldLayoutId id="21474840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 smtClean="0"/>
              <a:t>Click to edit Master text styles</a:t>
            </a:r>
          </a:p>
          <a:p>
            <a:pPr lvl="1"/>
            <a:r>
              <a:rPr lang="bg-BG" altLang="en-US" smtClean="0"/>
              <a:t>Second level</a:t>
            </a:r>
          </a:p>
          <a:p>
            <a:pPr lvl="2"/>
            <a:r>
              <a:rPr lang="bg-BG" altLang="en-US" smtClean="0"/>
              <a:t>Third level</a:t>
            </a:r>
          </a:p>
          <a:p>
            <a:pPr lvl="3"/>
            <a:r>
              <a:rPr lang="bg-BG" altLang="en-US" smtClean="0"/>
              <a:t>Fourth level</a:t>
            </a:r>
          </a:p>
          <a:p>
            <a:pPr lvl="4"/>
            <a:r>
              <a:rPr lang="bg-BG" altLang="en-US" smtClean="0"/>
              <a:t>Fifth level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anose="02020404030301010803" pitchFamily="18" charset="0"/>
                <a:cs typeface="+mn-cs"/>
              </a:defRPr>
            </a:lvl1pPr>
          </a:lstStyle>
          <a:p>
            <a:pPr>
              <a:defRPr/>
            </a:pPr>
            <a:fld id="{417D9679-1AFE-4839-AE6B-975E7CEDD4B0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0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5"/>
          <p:cNvSpPr>
            <a:spLocks noChangeShapeType="1"/>
          </p:cNvSpPr>
          <p:nvPr/>
        </p:nvSpPr>
        <p:spPr bwMode="auto">
          <a:xfrm>
            <a:off x="2581275" y="901700"/>
            <a:ext cx="4813300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g-BG"/>
          </a:p>
        </p:txBody>
      </p:sp>
      <p:graphicFrame>
        <p:nvGraphicFramePr>
          <p:cNvPr id="6147" name="Object 6"/>
          <p:cNvGraphicFramePr>
            <a:graphicFrameLocks noChangeAspect="1"/>
          </p:cNvGraphicFramePr>
          <p:nvPr/>
        </p:nvGraphicFramePr>
        <p:xfrm>
          <a:off x="527050" y="350838"/>
          <a:ext cx="8620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9" r:id="rId4" imgW="4785480" imgH="4894560" progId="CorelDRAW.Graphic.10">
                  <p:embed/>
                </p:oleObj>
              </mc:Choice>
              <mc:Fallback>
                <p:oleObj r:id="rId4" imgW="4785480" imgH="4894560" progId="CorelDRAW.Graphic.10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350838"/>
                        <a:ext cx="862013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 Black" panose="020B0A04020102020204" pitchFamily="34" charset="0"/>
            </a:endParaRP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 Black" panose="020B0A04020102020204" pitchFamily="34" charset="0"/>
            </a:endParaRPr>
          </a:p>
        </p:txBody>
      </p:sp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0" y="142875"/>
            <a:ext cx="9144000" cy="141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МЕДИЦИНСКИ УНИВЕРСИТЕТ </a:t>
            </a:r>
            <a:r>
              <a:rPr lang="bg-BG" altLang="en-US" sz="2400" b="1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–</a:t>
            </a:r>
            <a:r>
              <a:rPr lang="bg-BG" altLang="en-US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ПЛЕВЕН</a:t>
            </a:r>
            <a:endParaRPr lang="bg-BG" altLang="en-US" sz="2400" b="1" dirty="0" smtClean="0">
              <a:solidFill>
                <a:schemeClr val="accent2"/>
              </a:solidFill>
              <a:cs typeface="+mn-cs"/>
            </a:endParaRPr>
          </a:p>
          <a:p>
            <a:pPr algn="ctr">
              <a:defRPr/>
            </a:pPr>
            <a:r>
              <a:rPr lang="bg-BG" altLang="en-US" sz="2000" b="1" dirty="0" smtClean="0">
                <a:solidFill>
                  <a:schemeClr val="accent2"/>
                </a:solidFill>
                <a:latin typeface="+mn-lt"/>
                <a:cs typeface="Times New Roman" panose="02020603050405020304" pitchFamily="18" charset="0"/>
              </a:rPr>
              <a:t>	ФАКУЛТЕТ „ИМЕ НА ФАКУЛТЕТА“</a:t>
            </a:r>
            <a:endParaRPr lang="en-US" altLang="en-US" sz="2000" b="1" dirty="0" smtClean="0">
              <a:solidFill>
                <a:schemeClr val="accent2"/>
              </a:solidFill>
              <a:latin typeface="+mn-lt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ЦЕНТЪР ЗА ДИСТАНЦИОННО ОБУЧЕНИЕ</a:t>
            </a:r>
            <a:endParaRPr lang="bg-BG" altLang="en-US" b="1" dirty="0" smtClean="0">
              <a:solidFill>
                <a:schemeClr val="accent2"/>
              </a:solidFill>
              <a:cs typeface="+mn-cs"/>
            </a:endParaRPr>
          </a:p>
          <a:p>
            <a:pPr algn="ctr">
              <a:defRPr/>
            </a:pPr>
            <a:endParaRPr lang="bg-BG" altLang="en-US" sz="2000" b="1" dirty="0" smtClean="0">
              <a:solidFill>
                <a:schemeClr val="accent2"/>
              </a:solidFill>
              <a:latin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1994" name="Text Box 4"/>
          <p:cNvSpPr txBox="1">
            <a:spLocks noChangeArrowheads="1"/>
          </p:cNvSpPr>
          <p:nvPr/>
        </p:nvSpPr>
        <p:spPr bwMode="auto">
          <a:xfrm>
            <a:off x="265113" y="1616075"/>
            <a:ext cx="19685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bg-BG" altLang="bg-BG" dirty="0" smtClean="0">
                <a:solidFill>
                  <a:schemeClr val="accent2">
                    <a:lumMod val="75000"/>
                  </a:schemeClr>
                </a:solidFill>
                <a:cs typeface="+mn-cs"/>
              </a:rPr>
              <a:t>Лекция </a:t>
            </a:r>
            <a:r>
              <a:rPr lang="bg-BG" altLang="bg-BG" dirty="0" smtClean="0">
                <a:solidFill>
                  <a:schemeClr val="accent2">
                    <a:lumMod val="75000"/>
                  </a:schemeClr>
                </a:solidFill>
                <a:cs typeface="+mn-cs"/>
              </a:rPr>
              <a:t>№ 4</a:t>
            </a:r>
            <a:endParaRPr lang="bg-BG" altLang="bg-BG" dirty="0" smtClean="0">
              <a:solidFill>
                <a:schemeClr val="accent2">
                  <a:lumMod val="75000"/>
                </a:schemeClr>
              </a:solidFill>
              <a:cs typeface="+mn-cs"/>
            </a:endParaRPr>
          </a:p>
        </p:txBody>
      </p:sp>
      <p:sp>
        <p:nvSpPr>
          <p:cNvPr id="41997" name="Text Box 4"/>
          <p:cNvSpPr txBox="1">
            <a:spLocks noChangeArrowheads="1"/>
          </p:cNvSpPr>
          <p:nvPr/>
        </p:nvSpPr>
        <p:spPr bwMode="auto">
          <a:xfrm>
            <a:off x="4233863" y="6038850"/>
            <a:ext cx="470693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bg-BG" altLang="bg-BG" dirty="0" smtClean="0">
                <a:solidFill>
                  <a:schemeClr val="accent2">
                    <a:lumMod val="75000"/>
                  </a:schemeClr>
                </a:solidFill>
                <a:cs typeface="+mn-cs"/>
              </a:rPr>
              <a:t>	доц. </a:t>
            </a:r>
            <a:r>
              <a:rPr lang="bg-BG" altLang="bg-BG" dirty="0" err="1" smtClean="0">
                <a:solidFill>
                  <a:schemeClr val="accent2">
                    <a:lumMod val="75000"/>
                  </a:schemeClr>
                </a:solidFill>
                <a:cs typeface="+mn-cs"/>
              </a:rPr>
              <a:t>Макрета</a:t>
            </a:r>
            <a:r>
              <a:rPr lang="bg-BG" altLang="bg-BG" dirty="0" smtClean="0">
                <a:solidFill>
                  <a:schemeClr val="accent2">
                    <a:lumMod val="75000"/>
                  </a:schemeClr>
                </a:solidFill>
                <a:cs typeface="+mn-cs"/>
              </a:rPr>
              <a:t> Драганова</a:t>
            </a:r>
            <a:endParaRPr lang="bg-BG" altLang="bg-BG" dirty="0" smtClean="0">
              <a:solidFill>
                <a:schemeClr val="accent2">
                  <a:lumMod val="75000"/>
                </a:schemeClr>
              </a:solidFill>
              <a:cs typeface="+mn-cs"/>
            </a:endParaRPr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1868488" y="2960688"/>
            <a:ext cx="60991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bg-BG" altLang="bg-BG" sz="24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ЕФЕКТИВНА И НЕЕФЕКТИВНА КОМУНИКАЦИЯ</a:t>
            </a:r>
            <a:endParaRPr lang="bg-BG" altLang="bg-BG" sz="24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Внимателно отношение към </a:t>
            </a:r>
            <a:r>
              <a:rPr lang="bg-BG" dirty="0" smtClean="0"/>
              <a:t>събеседника - елементи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Позитивна нагласа за възприемане на другия човек</a:t>
            </a:r>
          </a:p>
          <a:p>
            <a:r>
              <a:rPr lang="bg-BG" dirty="0" smtClean="0"/>
              <a:t>Внимателно изслушване</a:t>
            </a:r>
          </a:p>
          <a:p>
            <a:r>
              <a:rPr lang="bg-BG" dirty="0" smtClean="0"/>
              <a:t>Умение за говорене</a:t>
            </a:r>
          </a:p>
          <a:p>
            <a:r>
              <a:rPr lang="bg-BG" dirty="0" smtClean="0"/>
              <a:t>Поддържане на добрия тон</a:t>
            </a:r>
          </a:p>
          <a:p>
            <a:r>
              <a:rPr lang="bg-BG" dirty="0" smtClean="0"/>
              <a:t>Емоционално поведение – съчувствие, емпатия</a:t>
            </a:r>
          </a:p>
          <a:p>
            <a:r>
              <a:rPr lang="bg-BG" dirty="0" smtClean="0"/>
              <a:t>Интелигентно поведение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01930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bg-BG" sz="4000" dirty="0" smtClean="0">
              <a:solidFill>
                <a:schemeClr val="accent2"/>
              </a:solidFill>
            </a:endParaRPr>
          </a:p>
          <a:p>
            <a:pPr algn="ctr"/>
            <a:endParaRPr lang="bg-BG" sz="4000" dirty="0">
              <a:solidFill>
                <a:schemeClr val="accent2"/>
              </a:solidFill>
            </a:endParaRPr>
          </a:p>
          <a:p>
            <a:pPr algn="ctr"/>
            <a:r>
              <a:rPr lang="bg-BG" sz="4000" dirty="0" smtClean="0">
                <a:solidFill>
                  <a:schemeClr val="accent2"/>
                </a:solidFill>
              </a:rPr>
              <a:t>Използване на всички сетива</a:t>
            </a:r>
            <a:endParaRPr lang="bg-BG" sz="4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86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Използване на всички сетива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Основни комуникационни сетива са </a:t>
            </a:r>
            <a:r>
              <a:rPr lang="bg-BG" dirty="0" smtClean="0">
                <a:solidFill>
                  <a:srgbClr val="FF0000"/>
                </a:solidFill>
              </a:rPr>
              <a:t>зрението, допира и слуха</a:t>
            </a:r>
            <a:r>
              <a:rPr lang="bg-BG" dirty="0" smtClean="0"/>
              <a:t>.</a:t>
            </a:r>
          </a:p>
          <a:p>
            <a:r>
              <a:rPr lang="bg-BG" dirty="0" smtClean="0"/>
              <a:t>При </a:t>
            </a:r>
            <a:r>
              <a:rPr lang="bg-BG" dirty="0" smtClean="0"/>
              <a:t>съвпадане на доминиращото сетиво – ефективна комуникация.</a:t>
            </a:r>
          </a:p>
          <a:p>
            <a:r>
              <a:rPr lang="bg-BG" dirty="0" smtClean="0"/>
              <a:t>При несъвпадение – лоша комуникация</a:t>
            </a:r>
          </a:p>
          <a:p>
            <a:pPr marL="0" indent="0">
              <a:buNone/>
            </a:pPr>
            <a:endParaRPr lang="bg-BG" dirty="0" smtClean="0"/>
          </a:p>
          <a:p>
            <a:pPr marL="0" indent="0" algn="ctr">
              <a:buNone/>
            </a:pPr>
            <a:r>
              <a:rPr lang="bg-BG" dirty="0" smtClean="0"/>
              <a:t>Открийте Вашето доминиращо сетиво, според най-често използваните изрази!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71166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лавие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Използване на всички сетива</a:t>
            </a:r>
            <a:endParaRPr lang="bg-BG" dirty="0"/>
          </a:p>
        </p:txBody>
      </p:sp>
      <p:graphicFrame>
        <p:nvGraphicFramePr>
          <p:cNvPr id="20" name="Контейнер за съдържание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8029187"/>
              </p:ext>
            </p:extLst>
          </p:nvPr>
        </p:nvGraphicFramePr>
        <p:xfrm>
          <a:off x="794183" y="2068080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426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Пример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Вие сте с доминиращо сетиво „ДОПИР“ и срещате трудности с общуването с колега – визуален тип. С цел добра комуникация – променете общия език!</a:t>
            </a:r>
          </a:p>
          <a:p>
            <a:pPr marL="0" indent="0">
              <a:buNone/>
            </a:pPr>
            <a:r>
              <a:rPr lang="bg-BG" dirty="0" smtClean="0">
                <a:solidFill>
                  <a:srgbClr val="FF0000"/>
                </a:solidFill>
              </a:rPr>
              <a:t>Използвайте </a:t>
            </a:r>
            <a:r>
              <a:rPr lang="bg-BG" dirty="0" smtClean="0"/>
              <a:t>– „Аз го виждам по този начин“, „ Не ми изглежда наред“!</a:t>
            </a:r>
          </a:p>
          <a:p>
            <a:pPr marL="0" indent="0">
              <a:buNone/>
            </a:pPr>
            <a:r>
              <a:rPr lang="bg-BG" dirty="0" smtClean="0">
                <a:solidFill>
                  <a:srgbClr val="FF0000"/>
                </a:solidFill>
              </a:rPr>
              <a:t>Не използвайте </a:t>
            </a:r>
            <a:r>
              <a:rPr lang="bg-BG" dirty="0" smtClean="0"/>
              <a:t>– „Усещането ми е…“, „Не се чувствам комфортно в тази ситуация…………“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18605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bg-BG" dirty="0" smtClean="0"/>
          </a:p>
          <a:p>
            <a:pPr algn="ctr"/>
            <a:endParaRPr lang="bg-BG" dirty="0"/>
          </a:p>
          <a:p>
            <a:pPr algn="ctr"/>
            <a:endParaRPr lang="bg-BG" sz="4000" dirty="0" smtClean="0">
              <a:solidFill>
                <a:schemeClr val="accent2"/>
              </a:solidFill>
            </a:endParaRPr>
          </a:p>
          <a:p>
            <a:pPr algn="ctr"/>
            <a:r>
              <a:rPr lang="bg-BG" sz="4000" dirty="0" smtClean="0">
                <a:solidFill>
                  <a:schemeClr val="accent2"/>
                </a:solidFill>
              </a:rPr>
              <a:t>Слушайте добре</a:t>
            </a:r>
            <a:endParaRPr lang="bg-BG" sz="4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53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Слушайте добре! Задача 2.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smtClean="0"/>
              <a:t>Отговорете самостоятелно </a:t>
            </a:r>
            <a:r>
              <a:rPr lang="bg-BG" dirty="0" smtClean="0"/>
              <a:t>на следните два въпроса:</a:t>
            </a:r>
          </a:p>
          <a:p>
            <a:pPr marL="0" indent="0">
              <a:buNone/>
            </a:pPr>
            <a:endParaRPr lang="bg-BG" dirty="0" smtClean="0"/>
          </a:p>
          <a:p>
            <a:pPr marL="514350" indent="-514350">
              <a:buAutoNum type="arabicPeriod"/>
            </a:pPr>
            <a:r>
              <a:rPr lang="bg-BG" dirty="0" smtClean="0"/>
              <a:t>Някои месеци имат 31 дена, а някои – 30. А колко имат 28?</a:t>
            </a:r>
          </a:p>
          <a:p>
            <a:pPr marL="0" indent="0">
              <a:buNone/>
            </a:pPr>
            <a:endParaRPr lang="bg-BG" dirty="0" smtClean="0"/>
          </a:p>
          <a:p>
            <a:pPr marL="514350" indent="-514350">
              <a:buAutoNum type="arabicPeriod"/>
            </a:pPr>
            <a:r>
              <a:rPr lang="bg-BG" dirty="0" smtClean="0"/>
              <a:t>Ден на жената, ден на майката и т.н. Имат ли 8-ми март в САЩ?</a:t>
            </a:r>
          </a:p>
          <a:p>
            <a:pPr marL="0" indent="0">
              <a:buNone/>
            </a:pPr>
            <a:endParaRPr lang="bg-BG" dirty="0"/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endParaRPr lang="bg-BG" dirty="0"/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19090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Отговори на задача 2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 dirty="0" smtClean="0"/>
          </a:p>
          <a:p>
            <a:r>
              <a:rPr lang="bg-BG" dirty="0" smtClean="0"/>
              <a:t>Кой е казал, че само февруари има 28 дена? Всичките 12 месеца имат 28-и ден!</a:t>
            </a:r>
          </a:p>
          <a:p>
            <a:endParaRPr lang="bg-BG" dirty="0"/>
          </a:p>
          <a:p>
            <a:r>
              <a:rPr lang="bg-BG" dirty="0" smtClean="0"/>
              <a:t>Да, има 8-ми март в САЩ, както и 9-ти, и 10-ти и т.н.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62058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Как изглежда добрия слушател?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bg-BG" dirty="0" smtClean="0"/>
          </a:p>
          <a:p>
            <a:r>
              <a:rPr lang="bg-BG" dirty="0" smtClean="0"/>
              <a:t>Слушателят гледа постоянно говорителя</a:t>
            </a:r>
          </a:p>
          <a:p>
            <a:endParaRPr lang="bg-BG" dirty="0" smtClean="0"/>
          </a:p>
          <a:p>
            <a:r>
              <a:rPr lang="bg-BG" dirty="0" smtClean="0"/>
              <a:t>Тялото на слушателя е „отворено“</a:t>
            </a:r>
          </a:p>
          <a:p>
            <a:endParaRPr lang="bg-BG" dirty="0" smtClean="0"/>
          </a:p>
          <a:p>
            <a:r>
              <a:rPr lang="bg-BG" dirty="0" smtClean="0"/>
              <a:t>Слушателят често се усмихва с приятно, приканващо изражение</a:t>
            </a:r>
          </a:p>
          <a:p>
            <a:endParaRPr lang="bg-BG" dirty="0" smtClean="0"/>
          </a:p>
          <a:p>
            <a:r>
              <a:rPr lang="bg-BG" dirty="0" smtClean="0"/>
              <a:t>Слушателят се стреми към скъсяване на дистанцията, а не към отдалечаване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67155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 dirty="0" smtClean="0"/>
          </a:p>
          <a:p>
            <a:endParaRPr lang="bg-BG" dirty="0"/>
          </a:p>
          <a:p>
            <a:endParaRPr lang="bg-BG" dirty="0" smtClean="0"/>
          </a:p>
          <a:p>
            <a:endParaRPr lang="bg-BG" dirty="0"/>
          </a:p>
          <a:p>
            <a:pPr algn="ctr"/>
            <a:r>
              <a:rPr lang="bg-BG" sz="3600" dirty="0" smtClean="0">
                <a:solidFill>
                  <a:schemeClr val="accent2"/>
                </a:solidFill>
              </a:rPr>
              <a:t>Бъдете себе си!</a:t>
            </a:r>
            <a:endParaRPr lang="bg-BG" sz="3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85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Въведение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bg-BG" dirty="0" smtClean="0"/>
              <a:t>За да можем да говорим за ефективна и неефективна комуникация, първо трябва да се разграничат понятията „</a:t>
            </a:r>
            <a:r>
              <a:rPr lang="bg-BG" b="1" u="sng" dirty="0" smtClean="0"/>
              <a:t>ефективност“ и „ефикасност“. </a:t>
            </a:r>
            <a:r>
              <a:rPr lang="bg-BG" dirty="0" smtClean="0"/>
              <a:t>Два термина, които често използваме, без да ги разбираме и ни е трудно да ги дефинираме.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2734246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Бъдете себе си!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 dirty="0" smtClean="0"/>
          </a:p>
          <a:p>
            <a:r>
              <a:rPr lang="bg-BG" dirty="0" smtClean="0"/>
              <a:t>Всеки човек е изграден от три личности:</a:t>
            </a:r>
          </a:p>
          <a:p>
            <a:pPr marL="514350" indent="-514350">
              <a:buAutoNum type="arabicPeriod"/>
            </a:pPr>
            <a:r>
              <a:rPr lang="bg-BG" dirty="0" smtClean="0"/>
              <a:t>Личността която съм</a:t>
            </a:r>
          </a:p>
          <a:p>
            <a:pPr marL="514350" indent="-514350">
              <a:buFont typeface="Wingdings 2"/>
              <a:buAutoNum type="arabicPeriod"/>
            </a:pPr>
            <a:r>
              <a:rPr lang="bg-BG" dirty="0"/>
              <a:t>Личността, която си мисля, че съм</a:t>
            </a:r>
          </a:p>
          <a:p>
            <a:pPr marL="514350" indent="-514350">
              <a:buAutoNum type="arabicPeriod"/>
            </a:pPr>
            <a:r>
              <a:rPr lang="bg-BG" dirty="0" smtClean="0"/>
              <a:t>Личността, която създавам впечатление, че съм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573016"/>
            <a:ext cx="2323331" cy="1922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277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Бъдете себе си!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Двамата истински човека трябва да комуникират!</a:t>
            </a:r>
          </a:p>
          <a:p>
            <a:r>
              <a:rPr lang="bg-BG" dirty="0" smtClean="0"/>
              <a:t>Не играйте роля!</a:t>
            </a:r>
          </a:p>
          <a:p>
            <a:r>
              <a:rPr lang="bg-BG" dirty="0" smtClean="0"/>
              <a:t>Задавайте въпроси с цел да идентифицирате другия!</a:t>
            </a:r>
          </a:p>
          <a:p>
            <a:r>
              <a:rPr lang="bg-BG" dirty="0" smtClean="0"/>
              <a:t>Покажете интерес към събеседника!</a:t>
            </a:r>
          </a:p>
          <a:p>
            <a:r>
              <a:rPr lang="bg-BG" dirty="0" smtClean="0"/>
              <a:t>Гледайте го в очите!</a:t>
            </a:r>
          </a:p>
          <a:p>
            <a:r>
              <a:rPr lang="bg-BG" dirty="0" smtClean="0"/>
              <a:t>Най-лесният начин да започнете разговор е задаването на въпрос!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5355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 dirty="0" smtClean="0"/>
          </a:p>
          <a:p>
            <a:endParaRPr lang="bg-BG" dirty="0"/>
          </a:p>
          <a:p>
            <a:endParaRPr lang="bg-BG" dirty="0" smtClean="0"/>
          </a:p>
          <a:p>
            <a:endParaRPr lang="bg-BG" dirty="0"/>
          </a:p>
          <a:p>
            <a:pPr algn="ctr"/>
            <a:r>
              <a:rPr lang="bg-BG" sz="4000" dirty="0" smtClean="0">
                <a:solidFill>
                  <a:schemeClr val="accent2"/>
                </a:solidFill>
              </a:rPr>
              <a:t>Бъдете позитивни!</a:t>
            </a:r>
            <a:endParaRPr lang="bg-BG" sz="4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49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Изгонете негативизма-бъдете позитивни!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02920" y="1700808"/>
            <a:ext cx="8183880" cy="4187952"/>
          </a:xfrm>
        </p:spPr>
        <p:txBody>
          <a:bodyPr/>
          <a:lstStyle/>
          <a:p>
            <a:r>
              <a:rPr lang="bg-BG" dirty="0" smtClean="0"/>
              <a:t>Негативните мисли и комуникация не ни позволяват да постигнем нещо повече!</a:t>
            </a:r>
          </a:p>
          <a:p>
            <a:r>
              <a:rPr lang="bg-BG" dirty="0" smtClean="0"/>
              <a:t>Отрицателна комуникация  </a:t>
            </a:r>
          </a:p>
          <a:p>
            <a:r>
              <a:rPr lang="bg-BG" dirty="0"/>
              <a:t>Н</a:t>
            </a:r>
            <a:r>
              <a:rPr lang="bg-BG" dirty="0" smtClean="0"/>
              <a:t>егативни </a:t>
            </a:r>
            <a:r>
              <a:rPr lang="bg-BG" dirty="0" smtClean="0"/>
              <a:t>взаимоотношения</a:t>
            </a:r>
          </a:p>
          <a:p>
            <a:r>
              <a:rPr lang="bg-BG" dirty="0" smtClean="0"/>
              <a:t>Положителен отговор</a:t>
            </a:r>
          </a:p>
          <a:p>
            <a:r>
              <a:rPr lang="bg-BG" dirty="0" smtClean="0"/>
              <a:t>Положителна реакция</a:t>
            </a:r>
          </a:p>
          <a:p>
            <a:r>
              <a:rPr lang="bg-BG" dirty="0" smtClean="0"/>
              <a:t>Мислете позитивно и бъдете позитивни – днес и всеки ден оттук нататък</a:t>
            </a:r>
            <a:endParaRPr lang="bg-BG" dirty="0"/>
          </a:p>
        </p:txBody>
      </p:sp>
      <p:sp>
        <p:nvSpPr>
          <p:cNvPr id="5" name="Извита стрелка наляво 4"/>
          <p:cNvSpPr/>
          <p:nvPr/>
        </p:nvSpPr>
        <p:spPr>
          <a:xfrm>
            <a:off x="6377671" y="3598881"/>
            <a:ext cx="504056" cy="64807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461" y="4740068"/>
            <a:ext cx="549275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71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bg-BG" sz="4000" dirty="0" smtClean="0">
              <a:solidFill>
                <a:schemeClr val="accent2"/>
              </a:solidFill>
            </a:endParaRPr>
          </a:p>
          <a:p>
            <a:pPr algn="ctr"/>
            <a:endParaRPr lang="bg-BG" sz="4000" dirty="0">
              <a:solidFill>
                <a:schemeClr val="accent2"/>
              </a:solidFill>
            </a:endParaRPr>
          </a:p>
          <a:p>
            <a:pPr algn="ctr"/>
            <a:endParaRPr lang="bg-BG" sz="4000" dirty="0" smtClean="0">
              <a:solidFill>
                <a:schemeClr val="accent2"/>
              </a:solidFill>
            </a:endParaRPr>
          </a:p>
          <a:p>
            <a:pPr algn="ctr"/>
            <a:r>
              <a:rPr lang="bg-BG" sz="4000" dirty="0" smtClean="0">
                <a:solidFill>
                  <a:schemeClr val="accent2"/>
                </a:solidFill>
              </a:rPr>
              <a:t>Уважавайте чувствата на другите</a:t>
            </a:r>
            <a:r>
              <a:rPr lang="bg-BG" dirty="0" smtClean="0"/>
              <a:t>!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65239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Уважавайте чувствата на другите 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Винаги карайте другия човек да се чувства важен!</a:t>
            </a:r>
          </a:p>
          <a:p>
            <a:r>
              <a:rPr lang="bg-BG" dirty="0" smtClean="0"/>
              <a:t>Добрият професионалист познава пациентите си!</a:t>
            </a:r>
          </a:p>
          <a:p>
            <a:r>
              <a:rPr lang="bg-BG" dirty="0" smtClean="0"/>
              <a:t>Когато хората се чувстват незначителни – те са демотивирани!</a:t>
            </a:r>
          </a:p>
          <a:p>
            <a:r>
              <a:rPr lang="bg-BG" dirty="0" smtClean="0"/>
              <a:t>Липсата на мотивация при пациентите е пречка при възстановяването им!</a:t>
            </a:r>
          </a:p>
          <a:p>
            <a:endParaRPr lang="bg-BG" dirty="0" smtClean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18828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 dirty="0" smtClean="0"/>
          </a:p>
          <a:p>
            <a:endParaRPr lang="bg-BG" dirty="0"/>
          </a:p>
          <a:p>
            <a:endParaRPr lang="bg-BG" dirty="0" smtClean="0"/>
          </a:p>
          <a:p>
            <a:endParaRPr lang="bg-BG" dirty="0"/>
          </a:p>
          <a:p>
            <a:pPr algn="ctr"/>
            <a:r>
              <a:rPr lang="bg-BG" sz="4000" dirty="0" smtClean="0">
                <a:solidFill>
                  <a:schemeClr val="accent2"/>
                </a:solidFill>
              </a:rPr>
              <a:t>Признайте когато грешите!</a:t>
            </a:r>
            <a:endParaRPr lang="bg-BG" sz="4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69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Признайте когато грешите!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Всеки, който не прави грешки не прави кой знае какво……………………..</a:t>
            </a:r>
          </a:p>
          <a:p>
            <a:r>
              <a:rPr lang="bg-BG" dirty="0" smtClean="0"/>
              <a:t>Не лъжете!</a:t>
            </a:r>
          </a:p>
          <a:p>
            <a:r>
              <a:rPr lang="bg-BG" dirty="0" smtClean="0"/>
              <a:t>Не заблуждавайте другите!</a:t>
            </a:r>
          </a:p>
          <a:p>
            <a:r>
              <a:rPr lang="bg-BG" dirty="0" smtClean="0"/>
              <a:t>Застанете смело лице в лице с човека и кажете:</a:t>
            </a:r>
          </a:p>
          <a:p>
            <a:pPr marL="0" indent="0">
              <a:buNone/>
            </a:pPr>
            <a:r>
              <a:rPr lang="bg-BG" dirty="0" smtClean="0"/>
              <a:t> „</a:t>
            </a:r>
            <a:r>
              <a:rPr lang="bg-BG" dirty="0" smtClean="0">
                <a:solidFill>
                  <a:srgbClr val="FF0000"/>
                </a:solidFill>
              </a:rPr>
              <a:t>Извинявам се, вината беше моя“</a:t>
            </a:r>
          </a:p>
          <a:p>
            <a:pPr marL="0" indent="0">
              <a:buNone/>
            </a:pPr>
            <a:r>
              <a:rPr lang="bg-BG" dirty="0" smtClean="0"/>
              <a:t>Малко смирение върши голяма работа!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6701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Задача за размисъл!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 dirty="0" smtClean="0"/>
          </a:p>
          <a:p>
            <a:endParaRPr lang="bg-BG" dirty="0"/>
          </a:p>
          <a:p>
            <a:r>
              <a:rPr lang="bg-BG" dirty="0" smtClean="0"/>
              <a:t>Споделете случаи от вашата практика когато сгрешихте и си признахте грешката!</a:t>
            </a:r>
          </a:p>
          <a:p>
            <a:r>
              <a:rPr lang="bg-BG" dirty="0" smtClean="0"/>
              <a:t>Кога за последен път Вие се извинихте на свой приятел, колега?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18154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Вълшебните думички…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bg-BG" sz="4000" dirty="0" smtClean="0"/>
              <a:t>ИЗВИНЯВАЙ</a:t>
            </a:r>
          </a:p>
          <a:p>
            <a:pPr algn="ctr"/>
            <a:r>
              <a:rPr lang="bg-BG" sz="4000" dirty="0" smtClean="0"/>
              <a:t>СЪЖАЛЯВАМ</a:t>
            </a:r>
          </a:p>
          <a:p>
            <a:pPr algn="ctr"/>
            <a:r>
              <a:rPr lang="bg-BG" sz="4000" dirty="0" smtClean="0"/>
              <a:t>МОЛЯ</a:t>
            </a:r>
          </a:p>
          <a:p>
            <a:pPr algn="ctr"/>
            <a:r>
              <a:rPr lang="bg-BG" sz="4000" dirty="0" smtClean="0"/>
              <a:t>БЛАГОДАРЯ</a:t>
            </a:r>
          </a:p>
          <a:p>
            <a:pPr algn="ctr"/>
            <a:endParaRPr lang="bg-BG" sz="4000" dirty="0"/>
          </a:p>
          <a:p>
            <a:pPr marL="0" indent="0" algn="ctr">
              <a:buNone/>
            </a:pPr>
            <a:r>
              <a:rPr lang="bg-BG" sz="4000" dirty="0" smtClean="0">
                <a:solidFill>
                  <a:srgbClr val="FF0000"/>
                </a:solidFill>
              </a:rPr>
              <a:t>НЕКА НЕ ГИ ЗАБРАВЯМЕ!</a:t>
            </a:r>
            <a:endParaRPr lang="bg-BG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106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Въпрос за дискусия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bg-BG" sz="4800" dirty="0" smtClean="0"/>
          </a:p>
          <a:p>
            <a:pPr marL="0" indent="0" algn="ctr">
              <a:buNone/>
            </a:pPr>
            <a:r>
              <a:rPr lang="bg-BG" sz="4800" dirty="0" smtClean="0"/>
              <a:t>Какво означава „ефективност“ и „ефикасност“?</a:t>
            </a:r>
            <a:endParaRPr lang="bg-BG" sz="4800" dirty="0"/>
          </a:p>
        </p:txBody>
      </p:sp>
    </p:spTree>
    <p:extLst>
      <p:ext uri="{BB962C8B-B14F-4D97-AF65-F5344CB8AC3E}">
        <p14:creationId xmlns:p14="http://schemas.microsoft.com/office/powerpoint/2010/main" val="3932037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 заключение…..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 dirty="0" smtClean="0"/>
          </a:p>
          <a:p>
            <a:pPr algn="ctr"/>
            <a:r>
              <a:rPr lang="bg-BG" b="1" i="1" dirty="0" smtClean="0">
                <a:solidFill>
                  <a:srgbClr val="080808"/>
                </a:solidFill>
              </a:rPr>
              <a:t>Независимо дали става дума за две личности или за две радикални групировки в международен конфликт, ако те не комуникират, никога няма да преодолеят различията си!</a:t>
            </a:r>
            <a:endParaRPr lang="bg-BG" b="1" i="1" dirty="0">
              <a:solidFill>
                <a:srgbClr val="0808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44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 dirty="0" smtClean="0"/>
          </a:p>
          <a:p>
            <a:endParaRPr lang="bg-BG" dirty="0"/>
          </a:p>
          <a:p>
            <a:endParaRPr lang="bg-BG" dirty="0" smtClean="0"/>
          </a:p>
          <a:p>
            <a:pPr marL="0" indent="0" algn="ctr">
              <a:buNone/>
            </a:pPr>
            <a:r>
              <a:rPr lang="bg-BG" sz="4000" dirty="0" smtClean="0"/>
              <a:t>Благодаря за вниманието!</a:t>
            </a:r>
            <a:endParaRPr lang="bg-BG" sz="4000" dirty="0"/>
          </a:p>
        </p:txBody>
      </p:sp>
    </p:spTree>
    <p:extLst>
      <p:ext uri="{BB962C8B-B14F-4D97-AF65-F5344CB8AC3E}">
        <p14:creationId xmlns:p14="http://schemas.microsoft.com/office/powerpoint/2010/main" val="1263917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Същност на ефективност и ефикасност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u="sng" dirty="0" smtClean="0"/>
              <a:t>Ефективност</a:t>
            </a:r>
            <a:r>
              <a:rPr lang="bg-BG" dirty="0" smtClean="0"/>
              <a:t> постигаме тогава, когато постигаме целта си.</a:t>
            </a:r>
          </a:p>
          <a:p>
            <a:endParaRPr lang="bg-BG" dirty="0" smtClean="0"/>
          </a:p>
          <a:p>
            <a:r>
              <a:rPr lang="bg-BG" dirty="0" smtClean="0"/>
              <a:t>За </a:t>
            </a:r>
            <a:r>
              <a:rPr lang="bg-BG" u="sng" dirty="0" smtClean="0"/>
              <a:t>Ефикасност</a:t>
            </a:r>
            <a:r>
              <a:rPr lang="bg-BG" dirty="0" smtClean="0"/>
              <a:t> говорим когато постигаме целта си по най-добрия начин за нас, за организацията, или казано с други думи –</a:t>
            </a:r>
          </a:p>
          <a:p>
            <a:pPr marL="0" indent="0">
              <a:buNone/>
            </a:pPr>
            <a:r>
              <a:rPr lang="bg-BG" dirty="0" smtClean="0"/>
              <a:t> с минимум ресурс – максимум резултат!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417106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Ефективна и неефективна комуникация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Ефективната комуникация е убеждаващата, постигащата целта комуникация, успешната комуникация.</a:t>
            </a:r>
          </a:p>
          <a:p>
            <a:r>
              <a:rPr lang="bg-BG" dirty="0" smtClean="0"/>
              <a:t>Неефективната комуникация е сериозен предизвикателство за всички в организацията. За съжаление се среща често:</a:t>
            </a:r>
          </a:p>
          <a:p>
            <a:pPr lvl="1"/>
            <a:r>
              <a:rPr lang="bg-BG" dirty="0" smtClean="0"/>
              <a:t> „Мисля, че не ме разбраха…..“?</a:t>
            </a:r>
          </a:p>
          <a:p>
            <a:pPr lvl="1"/>
            <a:r>
              <a:rPr lang="bg-BG" dirty="0" smtClean="0"/>
              <a:t>„Нищо не разбирам…………..“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216185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Ефекти от </a:t>
            </a:r>
            <a:r>
              <a:rPr lang="bg-BG" dirty="0" smtClean="0"/>
              <a:t>неефективна (лоша) </a:t>
            </a:r>
            <a:r>
              <a:rPr lang="bg-BG" dirty="0" smtClean="0"/>
              <a:t>комуникация</a:t>
            </a:r>
            <a:endParaRPr lang="bg-BG" dirty="0"/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5282191"/>
              </p:ext>
            </p:extLst>
          </p:nvPr>
        </p:nvGraphicFramePr>
        <p:xfrm>
          <a:off x="503238" y="1943389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043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Причини за неефективна комуникация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bg-BG" dirty="0" smtClean="0"/>
              <a:t>Неправилно използване на петте елемента на комуникацията или липса на някой от тях</a:t>
            </a:r>
          </a:p>
          <a:p>
            <a:pPr>
              <a:buFont typeface="Wingdings" pitchFamily="2" charset="2"/>
              <a:buChar char="Ø"/>
            </a:pPr>
            <a:r>
              <a:rPr lang="bg-BG" dirty="0" smtClean="0"/>
              <a:t>Неясно съобщение – казано тихо, написано нечетливо, непълно съобщение, неразбираеми термини</a:t>
            </a:r>
          </a:p>
          <a:p>
            <a:pPr>
              <a:buFont typeface="Wingdings" pitchFamily="2" charset="2"/>
              <a:buChar char="Ø"/>
            </a:pPr>
            <a:r>
              <a:rPr lang="bg-BG" dirty="0" smtClean="0"/>
              <a:t>Неправилно подбран канал за предаване на информацията – на човек с проблеми със слуха се предава устна информация</a:t>
            </a:r>
          </a:p>
          <a:p>
            <a:pPr>
              <a:buFont typeface="Wingdings" pitchFamily="2" charset="2"/>
              <a:buChar char="Ø"/>
            </a:pPr>
            <a:r>
              <a:rPr lang="bg-BG" dirty="0" smtClean="0"/>
              <a:t>Липса на обратна връзка – интерпретация, потвърждение на разбраната информация</a:t>
            </a:r>
          </a:p>
          <a:p>
            <a:pPr>
              <a:buFont typeface="Wingdings" pitchFamily="2" charset="2"/>
              <a:buChar char="Ø"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75244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Ефективна комуникация - изисквания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bg-BG" dirty="0" smtClean="0">
                <a:solidFill>
                  <a:schemeClr val="accent2"/>
                </a:solidFill>
              </a:rPr>
              <a:t>Внимателно отношение към събеседника;</a:t>
            </a:r>
          </a:p>
          <a:p>
            <a:pPr>
              <a:buFont typeface="Wingdings" pitchFamily="2" charset="2"/>
              <a:buChar char="Ø"/>
            </a:pPr>
            <a:r>
              <a:rPr lang="bg-BG" dirty="0" smtClean="0">
                <a:solidFill>
                  <a:schemeClr val="accent2"/>
                </a:solidFill>
              </a:rPr>
              <a:t>Използване на всички сетива – зрение, допир/усещане/, слух, вкус, обоняние;</a:t>
            </a:r>
          </a:p>
          <a:p>
            <a:pPr>
              <a:buFont typeface="Wingdings" pitchFamily="2" charset="2"/>
              <a:buChar char="Ø"/>
            </a:pPr>
            <a:r>
              <a:rPr lang="bg-BG" dirty="0" smtClean="0">
                <a:solidFill>
                  <a:schemeClr val="accent2"/>
                </a:solidFill>
              </a:rPr>
              <a:t>Умения за слушане и говорене;</a:t>
            </a:r>
          </a:p>
          <a:p>
            <a:pPr>
              <a:buFont typeface="Wingdings" pitchFamily="2" charset="2"/>
              <a:buChar char="Ø"/>
            </a:pPr>
            <a:r>
              <a:rPr lang="bg-BG" dirty="0" smtClean="0">
                <a:solidFill>
                  <a:schemeClr val="accent2"/>
                </a:solidFill>
              </a:rPr>
              <a:t>Да бъдеш себе си;</a:t>
            </a:r>
          </a:p>
          <a:p>
            <a:pPr>
              <a:buFont typeface="Wingdings" pitchFamily="2" charset="2"/>
              <a:buChar char="Ø"/>
            </a:pPr>
            <a:r>
              <a:rPr lang="bg-BG" dirty="0" smtClean="0">
                <a:solidFill>
                  <a:schemeClr val="accent2"/>
                </a:solidFill>
              </a:rPr>
              <a:t>Позитивизъм;</a:t>
            </a:r>
          </a:p>
          <a:p>
            <a:pPr>
              <a:buFont typeface="Wingdings" pitchFamily="2" charset="2"/>
              <a:buChar char="Ø"/>
            </a:pPr>
            <a:r>
              <a:rPr lang="bg-BG" dirty="0" smtClean="0">
                <a:solidFill>
                  <a:schemeClr val="accent2"/>
                </a:solidFill>
              </a:rPr>
              <a:t>Уважение на чувствата на другите;</a:t>
            </a:r>
          </a:p>
          <a:p>
            <a:pPr>
              <a:buFont typeface="Wingdings" pitchFamily="2" charset="2"/>
              <a:buChar char="Ø"/>
            </a:pPr>
            <a:r>
              <a:rPr lang="bg-BG" dirty="0" smtClean="0">
                <a:solidFill>
                  <a:schemeClr val="accent2"/>
                </a:solidFill>
              </a:rPr>
              <a:t>Да признаваш грешките си;</a:t>
            </a:r>
          </a:p>
          <a:p>
            <a:pPr>
              <a:buFont typeface="Wingdings" pitchFamily="2" charset="2"/>
              <a:buChar char="Ø"/>
            </a:pPr>
            <a:r>
              <a:rPr lang="bg-BG" dirty="0" smtClean="0">
                <a:solidFill>
                  <a:schemeClr val="accent2"/>
                </a:solidFill>
              </a:rPr>
              <a:t>……………………………………………………………..</a:t>
            </a:r>
            <a:endParaRPr lang="bg-BG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11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dirty="0"/>
              <a:t>Внимателно отношение към събеседника</a:t>
            </a:r>
            <a:endParaRPr lang="bg-BG" sz="32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r>
              <a:rPr lang="bg-BG" dirty="0" smtClean="0"/>
              <a:t>Спазването на това изискване зависи основно от културата на </a:t>
            </a:r>
            <a:r>
              <a:rPr lang="bg-BG" dirty="0" smtClean="0"/>
              <a:t>общуване </a:t>
            </a:r>
            <a:r>
              <a:rPr lang="bg-BG" dirty="0" smtClean="0"/>
              <a:t>в дадена организация. Целта е </a:t>
            </a:r>
            <a:r>
              <a:rPr lang="bg-BG" dirty="0" smtClean="0"/>
              <a:t>предаване и възприемане на максимално количество </a:t>
            </a:r>
            <a:r>
              <a:rPr lang="bg-BG" dirty="0" smtClean="0"/>
              <a:t>информация.</a:t>
            </a:r>
          </a:p>
          <a:p>
            <a:pPr marL="0" indent="0" algn="ctr">
              <a:buNone/>
            </a:pPr>
            <a:r>
              <a:rPr lang="bg-BG" dirty="0" smtClean="0"/>
              <a:t>Внимателното отношение към събеседника включва няколко елемента.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18662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99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5F5F5F"/>
                </a:outerShdw>
              </a:effectLst>
            </a14:hiddenEffects>
          </a:ext>
        </a:extLst>
      </a:spPr>
      <a:bodyPr vert="horz" wrap="none" lIns="0" tIns="45720" rIns="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99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5F5F5F"/>
                </a:outerShdw>
              </a:effectLst>
            </a14:hiddenEffects>
          </a:ext>
        </a:extLst>
      </a:spPr>
      <a:bodyPr vert="horz" wrap="none" lIns="0" tIns="45720" rIns="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9426</TotalTime>
  <Words>905</Words>
  <Application>Microsoft Office PowerPoint</Application>
  <PresentationFormat>Презентация на цял екран (4:3)</PresentationFormat>
  <Paragraphs>173</Paragraphs>
  <Slides>31</Slides>
  <Notes>1</Notes>
  <HiddenSlides>0</HiddenSlides>
  <MMClips>0</MMClips>
  <ScaleCrop>false</ScaleCrop>
  <HeadingPairs>
    <vt:vector size="8" baseType="variant">
      <vt:variant>
        <vt:lpstr>Използвани шрифтове</vt:lpstr>
      </vt:variant>
      <vt:variant>
        <vt:i4>7</vt:i4>
      </vt:variant>
      <vt:variant>
        <vt:lpstr>Тема</vt:lpstr>
      </vt:variant>
      <vt:variant>
        <vt:i4>2</vt:i4>
      </vt:variant>
      <vt:variant>
        <vt:lpstr>Вградени OLE сървъри</vt:lpstr>
      </vt:variant>
      <vt:variant>
        <vt:i4>1</vt:i4>
      </vt:variant>
      <vt:variant>
        <vt:lpstr>Заглавия на слайдовете</vt:lpstr>
      </vt:variant>
      <vt:variant>
        <vt:i4>31</vt:i4>
      </vt:variant>
    </vt:vector>
  </HeadingPairs>
  <TitlesOfParts>
    <vt:vector size="41" baseType="lpstr">
      <vt:lpstr>Arial Unicode MS</vt:lpstr>
      <vt:lpstr>Arial</vt:lpstr>
      <vt:lpstr>Arial Black</vt:lpstr>
      <vt:lpstr>Garamond</vt:lpstr>
      <vt:lpstr>Times New Roman</vt:lpstr>
      <vt:lpstr>Wingdings</vt:lpstr>
      <vt:lpstr>Wingdings 2</vt:lpstr>
      <vt:lpstr>Default Design</vt:lpstr>
      <vt:lpstr>2_Edge</vt:lpstr>
      <vt:lpstr>CorelDRAW.Graphic.10</vt:lpstr>
      <vt:lpstr>Презентация на PowerPoint</vt:lpstr>
      <vt:lpstr>Въведение</vt:lpstr>
      <vt:lpstr>Въпрос за дискусия</vt:lpstr>
      <vt:lpstr>Същност на ефективност и ефикасност</vt:lpstr>
      <vt:lpstr>Ефективна и неефективна комуникация</vt:lpstr>
      <vt:lpstr>Ефекти от неефективна (лоша) комуникация</vt:lpstr>
      <vt:lpstr>Причини за неефективна комуникация</vt:lpstr>
      <vt:lpstr>Ефективна комуникация - изисквания</vt:lpstr>
      <vt:lpstr>Внимателно отношение към събеседника</vt:lpstr>
      <vt:lpstr>Внимателно отношение към събеседника - елементи</vt:lpstr>
      <vt:lpstr>Презентация на PowerPoint</vt:lpstr>
      <vt:lpstr>Използване на всички сетива</vt:lpstr>
      <vt:lpstr>Използване на всички сетива</vt:lpstr>
      <vt:lpstr>Пример</vt:lpstr>
      <vt:lpstr>Презентация на PowerPoint</vt:lpstr>
      <vt:lpstr>Слушайте добре! Задача 2.</vt:lpstr>
      <vt:lpstr>Отговори на задача 2</vt:lpstr>
      <vt:lpstr>Как изглежда добрия слушател?</vt:lpstr>
      <vt:lpstr>Презентация на PowerPoint</vt:lpstr>
      <vt:lpstr>Бъдете себе си!</vt:lpstr>
      <vt:lpstr>Бъдете себе си!</vt:lpstr>
      <vt:lpstr>Презентация на PowerPoint</vt:lpstr>
      <vt:lpstr>Изгонете негативизма-бъдете позитивни!</vt:lpstr>
      <vt:lpstr>Презентация на PowerPoint</vt:lpstr>
      <vt:lpstr>Уважавайте чувствата на другите </vt:lpstr>
      <vt:lpstr>Презентация на PowerPoint</vt:lpstr>
      <vt:lpstr>Признайте когато грешите!</vt:lpstr>
      <vt:lpstr>Задача за размисъл!</vt:lpstr>
      <vt:lpstr>Вълшебните думички…</vt:lpstr>
      <vt:lpstr>В заключение…..</vt:lpstr>
      <vt:lpstr>Презентация на PowerPoint</vt:lpstr>
    </vt:vector>
  </TitlesOfParts>
  <Company>Ok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Canev</dc:creator>
  <cp:lastModifiedBy>Lenovo</cp:lastModifiedBy>
  <cp:revision>488</cp:revision>
  <dcterms:created xsi:type="dcterms:W3CDTF">2003-03-08T12:58:53Z</dcterms:created>
  <dcterms:modified xsi:type="dcterms:W3CDTF">2020-03-19T16:55:22Z</dcterms:modified>
</cp:coreProperties>
</file>