
<file path=[Content_Types].xml><?xml version="1.0" encoding="utf-8"?>
<Types xmlns="http://schemas.openxmlformats.org/package/2006/content-types">
  <Default Extension="vml" ContentType="application/vnd.openxmlformats-officedocument.vmlDrawi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notesMasterIdLst>
    <p:notesMasterId r:id="rId5"/>
  </p:notesMasterIdLst>
  <p:handoutMasterIdLst>
    <p:handoutMasterId r:id="rId6"/>
  </p:handoutMasterIdLst>
  <p:sldIdLst>
    <p:sldId id="418" r:id="rId4"/>
  </p:sldIdLst>
  <p:sldSz cx="6858000" cy="9144000" type="screen4x3"/>
  <p:notesSz cx="7099300" cy="10234295"/>
  <p:defaultTextStyle>
    <a:defPPr>
      <a:defRPr lang="bg-BG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 Black" panose="020B0A04020102020204" pitchFamily="34" charset="0"/>
        <a:ea typeface="+mn-ea"/>
        <a:cs typeface="Arial" panose="020B0604020202020204" pitchFamily="34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  <a:srgbClr val="EFFC70"/>
    <a:srgbClr val="99FF66"/>
    <a:srgbClr val="FF5050"/>
    <a:srgbClr val="FAE2EC"/>
    <a:srgbClr val="CCFFCC"/>
    <a:srgbClr val="FF000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62" autoAdjust="0"/>
    <p:restoredTop sz="94708" autoAdjust="0"/>
  </p:normalViewPr>
  <p:slideViewPr>
    <p:cSldViewPr snapToGrid="0">
      <p:cViewPr varScale="1">
        <p:scale>
          <a:sx n="105" d="100"/>
          <a:sy n="105" d="100"/>
        </p:scale>
        <p:origin x="1638" y="114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-4032" y="-114"/>
      </p:cViewPr>
      <p:guideLst>
        <p:guide orient="horz" pos="3224"/>
        <p:guide pos="2236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/>
          <a:lstStyle>
            <a:lvl1pPr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131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/>
          <a:lstStyle>
            <a:lvl1pPr algn="r"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131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/>
          <a:lstStyle>
            <a:lvl1pPr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131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/>
          <a:lstStyle>
            <a:lvl1pPr algn="r"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FA99C722-40CE-4F8A-8266-6F14B1AB6F6E}" type="slidenum">
              <a:rPr lang="bg-BG" altLang="bg-BG"/>
            </a:fld>
            <a:endParaRPr lang="bg-BG" alt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/>
          <a:lstStyle>
            <a:lvl1pPr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2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8" y="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/>
          <a:lstStyle>
            <a:lvl1pPr algn="r"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110780" y="768350"/>
            <a:ext cx="2877741" cy="38369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2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3" y="4860925"/>
            <a:ext cx="5680075" cy="4605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t" anchorCtr="0" compatLnSpc="1"/>
          <a:lstStyle/>
          <a:p>
            <a:pPr lvl="0"/>
            <a:r>
              <a:rPr lang="bg-BG" altLang="bg-BG" noProof="0" smtClean="0"/>
              <a:t>Click to edit Master text styles</a:t>
            </a:r>
            <a:endParaRPr lang="bg-BG" altLang="bg-BG" noProof="0" smtClean="0"/>
          </a:p>
          <a:p>
            <a:pPr lvl="1"/>
            <a:r>
              <a:rPr lang="bg-BG" altLang="bg-BG" noProof="0" smtClean="0"/>
              <a:t>Second level</a:t>
            </a:r>
            <a:endParaRPr lang="bg-BG" altLang="bg-BG" noProof="0" smtClean="0"/>
          </a:p>
          <a:p>
            <a:pPr lvl="2"/>
            <a:r>
              <a:rPr lang="bg-BG" altLang="bg-BG" noProof="0" smtClean="0"/>
              <a:t>Third level</a:t>
            </a:r>
            <a:endParaRPr lang="bg-BG" altLang="bg-BG" noProof="0" smtClean="0"/>
          </a:p>
          <a:p>
            <a:pPr lvl="3"/>
            <a:r>
              <a:rPr lang="bg-BG" altLang="bg-BG" noProof="0" smtClean="0"/>
              <a:t>Fourth level</a:t>
            </a:r>
            <a:endParaRPr lang="bg-BG" altLang="bg-BG" noProof="0" smtClean="0"/>
          </a:p>
          <a:p>
            <a:pPr lvl="4"/>
            <a:r>
              <a:rPr lang="bg-BG" altLang="bg-BG" noProof="0" smtClean="0"/>
              <a:t>Fifth level</a:t>
            </a:r>
            <a:endParaRPr lang="bg-BG" altLang="bg-BG" noProof="0" smtClean="0"/>
          </a:p>
        </p:txBody>
      </p:sp>
      <p:sp>
        <p:nvSpPr>
          <p:cNvPr id="142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/>
          <a:lstStyle>
            <a:lvl1pPr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endParaRPr lang="bg-BG" altLang="bg-BG"/>
          </a:p>
        </p:txBody>
      </p:sp>
      <p:sp>
        <p:nvSpPr>
          <p:cNvPr id="142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9048" tIns="49524" rIns="99048" bIns="49524" numCol="1" anchor="b" anchorCtr="0" compatLnSpc="1"/>
          <a:lstStyle>
            <a:lvl1pPr algn="r" defTabSz="990600" eaLnBrk="1" hangingPunct="1">
              <a:defRPr sz="1300">
                <a:latin typeface="Arial" panose="020B0604020202020204" pitchFamily="34" charset="0"/>
                <a:cs typeface="+mn-cs"/>
              </a:defRPr>
            </a:lvl1pPr>
          </a:lstStyle>
          <a:p>
            <a:pPr>
              <a:defRPr/>
            </a:pPr>
            <a:fld id="{8E410D28-5B60-4FE7-BAE5-C4ADB6AB32B3}" type="slidenum">
              <a:rPr lang="bg-BG" altLang="bg-BG"/>
            </a:fld>
            <a:endParaRPr lang="bg-BG" alt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 txBox="1">
            <a:spLocks noGrp="1" noChangeArrowheads="1"/>
          </p:cNvSpPr>
          <p:nvPr/>
        </p:nvSpPr>
        <p:spPr bwMode="auto">
          <a:xfrm>
            <a:off x="4021138" y="9721850"/>
            <a:ext cx="3076575" cy="511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9048" tIns="49524" rIns="99048" bIns="49524" anchor="b"/>
          <a:lstStyle>
            <a:lvl1pPr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1pPr>
            <a:lvl2pPr marL="742950" indent="-28575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2pPr>
            <a:lvl3pPr marL="1143000" indent="-22860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3pPr>
            <a:lvl4pPr marL="1600200" indent="-22860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4pPr>
            <a:lvl5pPr marL="2057400" indent="-228600" defTabSz="990600"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5pPr>
            <a:lvl6pPr marL="25146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6pPr>
            <a:lvl7pPr marL="29718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7pPr>
            <a:lvl8pPr marL="34290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8pPr>
            <a:lvl9pPr marL="3886200" indent="-228600" defTabSz="990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/>
            <a:fld id="{9D97A1E8-CF6E-4D65-84FB-05332DF6D4A5}" type="slidenum">
              <a:rPr lang="bg-BG" altLang="bg-BG" sz="1300">
                <a:latin typeface="Arial" panose="020B0604020202020204" pitchFamily="34" charset="0"/>
              </a:rPr>
            </a:fld>
            <a:endParaRPr lang="bg-BG" altLang="bg-BG" sz="1300">
              <a:latin typeface="Arial" panose="020B0604020202020204" pitchFamily="34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10780" y="768350"/>
            <a:ext cx="2877741" cy="3836988"/>
          </a:xfrm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bg-BG" altLang="bg-BG" smtClean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57250" y="1496484"/>
            <a:ext cx="51435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91FD70-AC6E-4613-BBDB-AC047553FEE2}" type="datetimeFigureOut">
              <a:rPr lang="en-US" altLang="en-US"/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D85AAE-8EEF-4C9F-934B-EAB865FBD428}" type="slidenum">
              <a:rPr lang="en-US" altLang="en-US"/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6B05BF-9558-4E4E-AB3A-C694E89691FA}" type="datetimeFigureOut">
              <a:rPr lang="en-US" altLang="en-US"/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CADD3F-BFBC-43DC-9FDB-73AE6D2E8E86}" type="slidenum">
              <a:rPr lang="en-US" altLang="en-US"/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72050" y="366184"/>
            <a:ext cx="1543050" cy="780203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42900" y="366184"/>
            <a:ext cx="4514850" cy="78020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3AA10C-F615-487B-8268-AD8756675251}" type="datetimeFigureOut">
              <a:rPr lang="en-US" altLang="en-US"/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DD0FAD-1C47-413B-BC85-82B6C52E24CF}" type="slidenum">
              <a:rPr lang="en-US" altLang="en-US"/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457200" y="1625600"/>
            <a:ext cx="5943600" cy="12192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bg-BG" sz="100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485900" y="5283200"/>
            <a:ext cx="4883944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bg-BG" sz="100"/>
          </a:p>
        </p:txBody>
      </p:sp>
      <p:sp>
        <p:nvSpPr>
          <p:cNvPr id="1136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032000"/>
            <a:ext cx="5717381" cy="2336800"/>
          </a:xfrm>
        </p:spPr>
        <p:txBody>
          <a:bodyPr/>
          <a:lstStyle>
            <a:lvl1pPr>
              <a:defRPr sz="3750"/>
            </a:lvl1pPr>
          </a:lstStyle>
          <a:p>
            <a:pPr lvl="0"/>
            <a:r>
              <a:rPr lang="bg-BG" altLang="en-US" noProof="0" smtClean="0"/>
              <a:t>Click to edit Master title style</a:t>
            </a:r>
            <a:endParaRPr lang="bg-BG" altLang="en-US" noProof="0" smtClean="0"/>
          </a:p>
        </p:txBody>
      </p:sp>
      <p:sp>
        <p:nvSpPr>
          <p:cNvPr id="1136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485900" y="5283200"/>
            <a:ext cx="4914900" cy="2336800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2100"/>
            </a:lvl1pPr>
          </a:lstStyle>
          <a:p>
            <a:pPr lvl="0"/>
            <a:r>
              <a:rPr lang="bg-BG" altLang="en-US" noProof="0" smtClean="0"/>
              <a:t>Click to edit Master subtitle style</a:t>
            </a:r>
            <a:endParaRPr lang="bg-BG" altLang="en-US" noProof="0" smtClean="0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6B4CBD-D7E6-4BEB-9DF2-639065E7A3F8}" type="slidenum">
              <a:rPr lang="bg-BG" altLang="en-US"/>
            </a:fld>
            <a:endParaRPr lang="bg-BG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F4CFB7-5897-420E-8359-2B3AD50997D9}" type="datetimeFigureOut">
              <a:rPr lang="en-US" altLang="en-US"/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ADFB53-1AD7-4F0A-A761-57801D23F7E3}" type="slidenum">
              <a:rPr lang="en-US" altLang="en-US"/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1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4"/>
            <a:ext cx="5915025" cy="2000249"/>
          </a:xfr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71C3A0-9BB9-4758-AC70-E5AAA7567E94}" type="datetimeFigureOut">
              <a:rPr lang="en-US" altLang="en-US"/>
            </a:fld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010C58-8371-49C3-91F1-DB9BA8FE14AC}" type="slidenum">
              <a:rPr lang="en-US" altLang="en-US"/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28950" cy="603461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86150" y="2133600"/>
            <a:ext cx="3028950" cy="603461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5BCD252-1D31-4832-A3C2-B906504740FC}" type="datetimeFigureOut">
              <a:rPr lang="en-US" altLang="en-US"/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205E62-D273-4A15-9590-1EA0ABA2128D}" type="slidenum">
              <a:rPr lang="en-US" altLang="en-US"/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679" y="486833"/>
            <a:ext cx="5915025" cy="176741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679" y="2241551"/>
            <a:ext cx="290155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679" y="3340100"/>
            <a:ext cx="2901553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841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841" cy="491278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96E96B-FF83-4676-B61D-C191E3D16AD6}" type="datetimeFigureOut">
              <a:rPr lang="en-US" altLang="en-US"/>
            </a:fld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8AD0FC-DBA9-44DF-8B33-8A5E3BF184F7}" type="slidenum">
              <a:rPr lang="en-US" altLang="en-US"/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1D0B4F-E378-4072-AB38-8BA26406DE6B}" type="datetimeFigureOut">
              <a:rPr lang="en-US" altLang="en-US"/>
            </a:fld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68F6A3-DEEC-42D7-823C-5CD3C5F6478E}" type="slidenum">
              <a:rPr lang="en-US" altLang="en-US"/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A86AF2-C6FF-4794-B4D4-39F754F2C729}" type="datetimeFigureOut">
              <a:rPr lang="en-US" altLang="en-US"/>
            </a:fld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E39D05-1CAB-41C0-918B-86758F29A236}" type="slidenum">
              <a:rPr lang="en-US" altLang="en-US"/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679" y="609600"/>
            <a:ext cx="2212181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841" y="1316567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679" y="2743200"/>
            <a:ext cx="2212181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F86938-A73A-4E10-89E9-41ACFB9B29B8}" type="datetimeFigureOut">
              <a:rPr lang="en-US" altLang="en-US"/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16D48C-1354-467C-B88B-03FC20C8C23D}" type="slidenum">
              <a:rPr lang="en-US" altLang="en-US"/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679" y="609600"/>
            <a:ext cx="2212181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15841" y="1316567"/>
            <a:ext cx="3471863" cy="6498167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679" y="2743200"/>
            <a:ext cx="2212181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  <a:endParaRPr lang="en-US" smtClean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A0E475-5367-4FE6-B966-17D18F501EF0}" type="datetimeFigureOut">
              <a:rPr lang="en-US" altLang="en-US"/>
            </a:fld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486C1-207B-4900-8635-A3A4C2962D81}" type="slidenum">
              <a:rPr lang="en-US" altLang="en-US"/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184"/>
            <a:ext cx="6172200" cy="1524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 smtClean="0"/>
              <a:t>Click to edit Master title style</a:t>
            </a:r>
            <a:endParaRPr lang="en-US" alt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3461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smtClean="0"/>
              <a:t>Click to edit Master text styles</a:t>
            </a:r>
            <a:endParaRPr lang="en-US" altLang="en-US" smtClean="0"/>
          </a:p>
          <a:p>
            <a:pPr lvl="1"/>
            <a:r>
              <a:rPr lang="en-US" altLang="en-US" smtClean="0"/>
              <a:t>Second level</a:t>
            </a:r>
            <a:endParaRPr lang="en-US" altLang="en-US" smtClean="0"/>
          </a:p>
          <a:p>
            <a:pPr lvl="2"/>
            <a:r>
              <a:rPr lang="en-US" altLang="en-US" smtClean="0"/>
              <a:t>Third level</a:t>
            </a:r>
            <a:endParaRPr lang="en-US" altLang="en-US" smtClean="0"/>
          </a:p>
          <a:p>
            <a:pPr lvl="3"/>
            <a:r>
              <a:rPr lang="en-US" altLang="en-US" smtClean="0"/>
              <a:t>Fourth level</a:t>
            </a:r>
            <a:endParaRPr lang="en-US" altLang="en-US" smtClean="0"/>
          </a:p>
          <a:p>
            <a:pPr lvl="4"/>
            <a:r>
              <a:rPr lang="en-US" altLang="en-US" smtClean="0"/>
              <a:t>Fifth level</a:t>
            </a:r>
            <a:endParaRPr lang="en-US" altLang="en-US" smtClean="0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6967"/>
            <a:ext cx="16002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eaLnBrk="1" hangingPunct="1">
              <a:defRPr sz="1050">
                <a:latin typeface="+mn-lt"/>
                <a:cs typeface="+mn-cs"/>
              </a:defRPr>
            </a:lvl1pPr>
          </a:lstStyle>
          <a:p>
            <a:pPr>
              <a:defRPr/>
            </a:pPr>
            <a:fld id="{E3A021D8-ADD9-47FB-AA37-584BF956E908}" type="datetimeFigureOut">
              <a:rPr lang="en-US" altLang="en-US"/>
            </a:fld>
            <a:endParaRPr lang="en-US" alt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6967"/>
            <a:ext cx="21717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ctr" eaLnBrk="1" hangingPunct="1">
              <a:defRPr sz="105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789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6967"/>
            <a:ext cx="1600200" cy="63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>
            <a:lvl1pPr algn="r" eaLnBrk="1" hangingPunct="1">
              <a:defRPr sz="1050">
                <a:latin typeface="+mn-lt"/>
                <a:cs typeface="+mn-cs"/>
              </a:defRPr>
            </a:lvl1pPr>
          </a:lstStyle>
          <a:p>
            <a:pPr>
              <a:defRPr/>
            </a:pPr>
            <a:fld id="{A927DE59-0333-42F7-91BA-CDA51B904350}" type="slidenum">
              <a:rPr lang="en-US" altLang="en-US"/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3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257175" indent="-257175" algn="l" rtl="0" eaLnBrk="0" fontAlgn="base" hangingPunct="0">
        <a:spcBef>
          <a:spcPct val="15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57530" indent="-213995" algn="l" rtl="0" eaLnBrk="0" fontAlgn="base" hangingPunct="0">
        <a:spcBef>
          <a:spcPct val="15000"/>
        </a:spcBef>
        <a:spcAft>
          <a:spcPct val="0"/>
        </a:spcAft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spcBef>
          <a:spcPct val="15000"/>
        </a:spcBef>
        <a:spcAft>
          <a:spcPct val="0"/>
        </a:spcAft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spcBef>
          <a:spcPct val="15000"/>
        </a:spcBef>
        <a:spcAft>
          <a:spcPct val="0"/>
        </a:spcAft>
        <a:buChar char="–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spcBef>
          <a:spcPct val="15000"/>
        </a:spcBef>
        <a:spcAft>
          <a:spcPct val="0"/>
        </a:spcAft>
        <a:buChar char="»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70417"/>
            <a:ext cx="6172200" cy="15197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bg-BG" altLang="en-US" smtClean="0"/>
              <a:t>Click to edit Master title style</a:t>
            </a:r>
            <a:endParaRPr lang="bg-BG" altLang="en-US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72200" cy="60409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bg-BG" altLang="en-US" smtClean="0"/>
              <a:t>Click to edit Master text styles</a:t>
            </a:r>
            <a:endParaRPr lang="bg-BG" altLang="en-US" smtClean="0"/>
          </a:p>
          <a:p>
            <a:pPr lvl="1"/>
            <a:r>
              <a:rPr lang="bg-BG" altLang="en-US" smtClean="0"/>
              <a:t>Second level</a:t>
            </a:r>
            <a:endParaRPr lang="bg-BG" altLang="en-US" smtClean="0"/>
          </a:p>
          <a:p>
            <a:pPr lvl="2"/>
            <a:r>
              <a:rPr lang="bg-BG" altLang="en-US" smtClean="0"/>
              <a:t>Third level</a:t>
            </a:r>
            <a:endParaRPr lang="bg-BG" altLang="en-US" smtClean="0"/>
          </a:p>
          <a:p>
            <a:pPr lvl="3"/>
            <a:r>
              <a:rPr lang="bg-BG" altLang="en-US" smtClean="0"/>
              <a:t>Fourth level</a:t>
            </a:r>
            <a:endParaRPr lang="bg-BG" altLang="en-US" smtClean="0"/>
          </a:p>
          <a:p>
            <a:pPr lvl="4"/>
            <a:r>
              <a:rPr lang="bg-BG" altLang="en-US" smtClean="0"/>
              <a:t>Fifth level</a:t>
            </a:r>
            <a:endParaRPr lang="bg-BG" altLang="en-US" smtClean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42900" y="8324851"/>
            <a:ext cx="1600200" cy="6096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eaLnBrk="1" hangingPunct="1">
              <a:defRPr sz="900">
                <a:latin typeface="+mj-lt"/>
                <a:cs typeface="+mn-cs"/>
              </a:defRPr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12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343150" y="8324851"/>
            <a:ext cx="2171700" cy="6096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ctr" eaLnBrk="1" hangingPunct="1">
              <a:defRPr sz="900">
                <a:latin typeface="+mj-lt"/>
                <a:cs typeface="+mn-cs"/>
              </a:defRPr>
            </a:lvl1pPr>
          </a:lstStyle>
          <a:p>
            <a:pPr>
              <a:defRPr/>
            </a:pPr>
            <a:endParaRPr lang="bg-BG" altLang="en-US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914900" y="8324851"/>
            <a:ext cx="1600200" cy="609600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defRPr sz="900">
                <a:latin typeface="Garamond" panose="02020404030301010803" pitchFamily="18" charset="0"/>
                <a:cs typeface="+mn-cs"/>
              </a:defRPr>
            </a:lvl1pPr>
          </a:lstStyle>
          <a:p>
            <a:pPr>
              <a:defRPr/>
            </a:pPr>
            <a:fld id="{417D9679-1AFE-4839-AE6B-975E7CEDD4B0}" type="slidenum">
              <a:rPr lang="bg-BG" altLang="en-US"/>
            </a:fld>
            <a:endParaRPr lang="bg-BG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15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anose="02020404030301010803" pitchFamily="18" charset="0"/>
        </a:defRPr>
      </a:lvl9pPr>
    </p:titleStyle>
    <p:bodyStyle>
      <a:lvl1pPr marL="257175" indent="-257175" algn="l" rtl="0" eaLnBrk="0" fontAlgn="base" hangingPunct="0">
        <a:spcBef>
          <a:spcPct val="15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250">
          <a:solidFill>
            <a:schemeClr val="tx1"/>
          </a:solidFill>
          <a:latin typeface="+mn-lt"/>
          <a:ea typeface="+mn-ea"/>
          <a:cs typeface="+mn-cs"/>
        </a:defRPr>
      </a:lvl1pPr>
      <a:lvl2pPr marL="502285" indent="-244475" algn="l" rtl="0" eaLnBrk="0" fontAlgn="base" hangingPunct="0">
        <a:spcBef>
          <a:spcPct val="15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q"/>
        <a:defRPr sz="1950">
          <a:solidFill>
            <a:schemeClr val="tx1"/>
          </a:solidFill>
          <a:latin typeface="+mn-lt"/>
        </a:defRPr>
      </a:lvl2pPr>
      <a:lvl3pPr marL="767080" indent="-263525" algn="l" rtl="0" eaLnBrk="0" fontAlgn="base" hangingPunct="0">
        <a:spcBef>
          <a:spcPct val="15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1650">
          <a:solidFill>
            <a:schemeClr val="tx1"/>
          </a:solidFill>
          <a:latin typeface="+mn-lt"/>
        </a:defRPr>
      </a:lvl3pPr>
      <a:lvl4pPr marL="1005205" indent="-236855" algn="l" rtl="0" eaLnBrk="0" fontAlgn="base" hangingPunct="0">
        <a:spcBef>
          <a:spcPct val="15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q"/>
        <a:defRPr sz="1500">
          <a:solidFill>
            <a:schemeClr val="tx1"/>
          </a:solidFill>
          <a:latin typeface="+mn-lt"/>
        </a:defRPr>
      </a:lvl4pPr>
      <a:lvl5pPr marL="1261110" indent="-254635" algn="l" rtl="0" eaLnBrk="0" fontAlgn="base" hangingPunct="0">
        <a:spcBef>
          <a:spcPct val="15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1500">
          <a:solidFill>
            <a:schemeClr val="tx1"/>
          </a:solidFill>
          <a:latin typeface="+mn-lt"/>
        </a:defRPr>
      </a:lvl5pPr>
      <a:lvl6pPr marL="1604010" indent="-254635" algn="l" rtl="0" fontAlgn="base">
        <a:spcBef>
          <a:spcPct val="15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1500">
          <a:solidFill>
            <a:schemeClr val="tx1"/>
          </a:solidFill>
          <a:latin typeface="+mn-lt"/>
        </a:defRPr>
      </a:lvl6pPr>
      <a:lvl7pPr marL="1946910" indent="-254635" algn="l" rtl="0" fontAlgn="base">
        <a:spcBef>
          <a:spcPct val="15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1500">
          <a:solidFill>
            <a:schemeClr val="tx1"/>
          </a:solidFill>
          <a:latin typeface="+mn-lt"/>
        </a:defRPr>
      </a:lvl7pPr>
      <a:lvl8pPr marL="2289810" indent="-254635" algn="l" rtl="0" fontAlgn="base">
        <a:spcBef>
          <a:spcPct val="15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1500">
          <a:solidFill>
            <a:schemeClr val="tx1"/>
          </a:solidFill>
          <a:latin typeface="+mn-lt"/>
        </a:defRPr>
      </a:lvl8pPr>
      <a:lvl9pPr marL="2632710" indent="-254635" algn="l" rtl="0" fontAlgn="base">
        <a:spcBef>
          <a:spcPct val="15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1500">
          <a:solidFill>
            <a:schemeClr val="tx1"/>
          </a:solidFill>
          <a:latin typeface="+mn-lt"/>
        </a:defRPr>
      </a:lvl9pPr>
    </p:bodyStyle>
    <p:otherStyle>
      <a:defPPr>
        <a:defRPr lang="bg-BG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.emf"/><Relationship Id="rId1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Line 5"/>
          <p:cNvSpPr>
            <a:spLocks noChangeShapeType="1"/>
          </p:cNvSpPr>
          <p:nvPr/>
        </p:nvSpPr>
        <p:spPr bwMode="auto">
          <a:xfrm>
            <a:off x="2078831" y="1282700"/>
            <a:ext cx="3609975" cy="0"/>
          </a:xfrm>
          <a:prstGeom prst="line">
            <a:avLst/>
          </a:prstGeom>
          <a:noFill/>
          <a:ln w="15875" cmpd="thickThin">
            <a:solidFill>
              <a:srgbClr val="000000"/>
            </a:solidFill>
            <a:rou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bg-BG" sz="100"/>
          </a:p>
        </p:txBody>
      </p:sp>
      <p:graphicFrame>
        <p:nvGraphicFramePr>
          <p:cNvPr id="6147" name="Object 6"/>
          <p:cNvGraphicFramePr>
            <a:graphicFrameLocks noChangeAspect="1"/>
          </p:cNvGraphicFramePr>
          <p:nvPr/>
        </p:nvGraphicFramePr>
        <p:xfrm>
          <a:off x="171133" y="475219"/>
          <a:ext cx="1019591" cy="104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8" name="" r:id="rId1" imgW="4808855" imgH="4919345" progId="CorelDRAW.Graphic.10">
                  <p:embed/>
                </p:oleObj>
              </mc:Choice>
              <mc:Fallback>
                <p:oleObj name="" r:id="rId1" imgW="4808855" imgH="4919345" progId="CorelDRAW.Graphic.10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1133" y="475219"/>
                        <a:ext cx="1019591" cy="104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48" name="Rectangle 7"/>
          <p:cNvSpPr>
            <a:spLocks noChangeArrowheads="1"/>
          </p:cNvSpPr>
          <p:nvPr/>
        </p:nvSpPr>
        <p:spPr bwMode="auto">
          <a:xfrm>
            <a:off x="53579" y="3975973"/>
            <a:ext cx="127000" cy="299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wrap="none" lIns="0" r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350">
              <a:latin typeface="Arial Black" panose="020B0A04020102020204" pitchFamily="34" charset="0"/>
            </a:endParaRPr>
          </a:p>
        </p:txBody>
      </p:sp>
      <p:sp>
        <p:nvSpPr>
          <p:cNvPr id="6149" name="Rectangle 8"/>
          <p:cNvSpPr>
            <a:spLocks noChangeArrowheads="1"/>
          </p:cNvSpPr>
          <p:nvPr/>
        </p:nvSpPr>
        <p:spPr bwMode="auto">
          <a:xfrm>
            <a:off x="53578" y="3975973"/>
            <a:ext cx="6858000" cy="29908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lIns="0" rIns="0" anchor="ctr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endParaRPr lang="en-US" altLang="en-US" sz="1350">
              <a:latin typeface="Arial Black" panose="020B0A04020102020204" pitchFamily="34" charset="0"/>
            </a:endParaRPr>
          </a:p>
        </p:txBody>
      </p:sp>
      <p:sp>
        <p:nvSpPr>
          <p:cNvPr id="11270" name="Rectangle 9"/>
          <p:cNvSpPr>
            <a:spLocks noChangeArrowheads="1"/>
          </p:cNvSpPr>
          <p:nvPr/>
        </p:nvSpPr>
        <p:spPr bwMode="auto">
          <a:xfrm>
            <a:off x="834390" y="596900"/>
            <a:ext cx="5869940" cy="9220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0000FF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5F5F5F"/>
                  </a:outerShdw>
                </a:effectLst>
              </a14:hiddenEffects>
            </a:ext>
          </a:extLst>
        </p:spPr>
        <p:txBody>
          <a:bodyPr wrap="square" lIns="0" rIns="0" anchor="ctr">
            <a:spAutoFit/>
          </a:bodyPr>
          <a:lstStyle>
            <a:lvl1pPr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 Black" panose="020B0A04020102020204" pitchFamily="34" charset="0"/>
              </a:defRPr>
            </a:lvl9pPr>
          </a:lstStyle>
          <a:p>
            <a:pPr algn="ctr">
              <a:defRPr/>
            </a:pPr>
            <a:r>
              <a:rPr lang="bg-BG" altLang="en-US" sz="18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МЕДИЦИНСКИ УНИВЕРСИТЕТ </a:t>
            </a:r>
            <a:r>
              <a:rPr lang="bg-BG" altLang="en-US" sz="1800" b="1" dirty="0" smtClean="0">
                <a:solidFill>
                  <a:schemeClr val="accent2"/>
                </a:solidFill>
                <a:cs typeface="Times New Roman" panose="02020603050405020304" pitchFamily="18" charset="0"/>
              </a:rPr>
              <a:t>–</a:t>
            </a:r>
            <a:r>
              <a:rPr lang="bg-BG" altLang="en-US" sz="18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ПЛЕВЕН</a:t>
            </a:r>
            <a:endParaRPr lang="bg-BG" altLang="en-US" sz="1800" b="1" dirty="0" smtClean="0">
              <a:solidFill>
                <a:schemeClr val="accent2"/>
              </a:solidFill>
              <a:cs typeface="+mn-cs"/>
            </a:endParaRPr>
          </a:p>
          <a:p>
            <a:pPr algn="ctr">
              <a:defRPr/>
            </a:pPr>
            <a:r>
              <a:rPr lang="bg-BG" altLang="en-US" sz="1500" b="1" dirty="0" smtClean="0">
                <a:solidFill>
                  <a:schemeClr val="accent2"/>
                </a:solidFill>
                <a:latin typeface="+mn-lt"/>
                <a:cs typeface="Times New Roman" panose="02020603050405020304" pitchFamily="18" charset="0"/>
              </a:rPr>
              <a:t>	ФАКУЛТЕТ </a:t>
            </a:r>
            <a:r>
              <a:rPr lang="bg-BG" altLang="en-US" sz="1500" b="1" dirty="0">
                <a:solidFill>
                  <a:schemeClr val="accent2"/>
                </a:solidFill>
                <a:latin typeface="+mn-lt"/>
                <a:cs typeface="Times New Roman" panose="02020603050405020304" pitchFamily="18" charset="0"/>
              </a:rPr>
              <a:t>„ЗДРАВНИ ГРИЖИ“</a:t>
            </a:r>
            <a:endParaRPr lang="en-US" altLang="en-US" sz="1500" b="1" dirty="0">
              <a:solidFill>
                <a:schemeClr val="accent2"/>
              </a:solidFill>
              <a:latin typeface="+mn-lt"/>
              <a:cs typeface="Times New Roman" panose="02020603050405020304" pitchFamily="18" charset="0"/>
            </a:endParaRPr>
          </a:p>
          <a:p>
            <a:pPr algn="ctr">
              <a:spcBef>
                <a:spcPts val="600"/>
              </a:spcBef>
              <a:defRPr/>
            </a:pPr>
            <a:r>
              <a:rPr lang="bg-BG" altLang="en-US" sz="100" b="1" dirty="0" smtClean="0">
                <a:solidFill>
                  <a:schemeClr val="accent2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ЦЕНТЪР ЗА ДИСТАНЦИОННО ОБУЧЕНИЕ</a:t>
            </a:r>
            <a:endParaRPr lang="bg-BG" altLang="en-US" sz="100" b="1" dirty="0" smtClean="0">
              <a:solidFill>
                <a:schemeClr val="accent2"/>
              </a:solidFill>
              <a:cs typeface="+mn-cs"/>
            </a:endParaRPr>
          </a:p>
          <a:p>
            <a:pPr algn="ctr">
              <a:defRPr/>
            </a:pPr>
            <a:endParaRPr lang="bg-BG" altLang="en-US" sz="1500" b="1" dirty="0" smtClean="0">
              <a:solidFill>
                <a:schemeClr val="accent2"/>
              </a:solidFill>
              <a:latin typeface="Arial Unicode MS" panose="020B0604020202020204" pitchFamily="34" charset="-128"/>
              <a:cs typeface="Times New Roman" panose="02020603050405020304" pitchFamily="18" charset="0"/>
            </a:endParaRPr>
          </a:p>
        </p:txBody>
      </p:sp>
      <p:sp>
        <p:nvSpPr>
          <p:cNvPr id="6153" name="TextBox 1"/>
          <p:cNvSpPr txBox="1">
            <a:spLocks noChangeArrowheads="1"/>
          </p:cNvSpPr>
          <p:nvPr/>
        </p:nvSpPr>
        <p:spPr bwMode="auto">
          <a:xfrm>
            <a:off x="0" y="3623342"/>
            <a:ext cx="6857999" cy="1476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bg-BG" altLang="bg-BG" sz="1800" dirty="0">
                <a:solidFill>
                  <a:schemeClr val="accent1">
                    <a:lumMod val="50000"/>
                  </a:schemeClr>
                </a:solidFill>
                <a:latin typeface="Arial Black" panose="020B0A04020102020204" pitchFamily="34" charset="0"/>
                <a:cs typeface="+mn-cs"/>
              </a:rPr>
              <a:t>Анестезиология, реанимация и интензивно лечение - определение, историческо развитие,   предмет,   цели   и   задачи.   Анестезия   -   определение,   видове   и характеристика. Стадии на анестезията</a:t>
            </a:r>
            <a:endParaRPr lang="bg-BG" altLang="bg-BG" sz="1800" dirty="0">
              <a:solidFill>
                <a:schemeClr val="accent1">
                  <a:lumMod val="50000"/>
                </a:schemeClr>
              </a:solidFill>
              <a:latin typeface="Arial Black" panose="020B0A04020102020204" pitchFamily="34" charset="0"/>
              <a:cs typeface="+mn-cs"/>
            </a:endParaRPr>
          </a:p>
        </p:txBody>
      </p:sp>
      <p:sp>
        <p:nvSpPr>
          <p:cNvPr id="11" name="TextBox 1"/>
          <p:cNvSpPr txBox="1">
            <a:spLocks noChangeArrowheads="1"/>
          </p:cNvSpPr>
          <p:nvPr/>
        </p:nvSpPr>
        <p:spPr bwMode="auto">
          <a:xfrm>
            <a:off x="1779905" y="6120130"/>
            <a:ext cx="463486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spcBef>
                <a:spcPct val="0"/>
              </a:spcBef>
              <a:buFontTx/>
              <a:buNone/>
            </a:pPr>
            <a:r>
              <a:rPr lang="bg-BG" altLang="bg-BG" sz="1800" dirty="0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  <a:cs typeface="+mn-cs"/>
              </a:rPr>
              <a:t>доц. д-р Камелия Цветанова, </a:t>
            </a:r>
            <a:r>
              <a:rPr lang="bg-BG" altLang="bg-BG" sz="1800" dirty="0" err="1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  <a:cs typeface="+mn-cs"/>
              </a:rPr>
              <a:t>д.м</a:t>
            </a:r>
            <a:r>
              <a:rPr lang="bg-BG" altLang="bg-BG" sz="1800" dirty="0" smtClean="0">
                <a:solidFill>
                  <a:schemeClr val="accent2">
                    <a:lumMod val="75000"/>
                  </a:schemeClr>
                </a:solidFill>
                <a:latin typeface="Arial Black" panose="020B0A04020102020204" pitchFamily="34" charset="0"/>
                <a:cs typeface="+mn-cs"/>
              </a:rPr>
              <a:t>.</a:t>
            </a:r>
            <a:endParaRPr lang="bg-BG" altLang="bg-BG" sz="1800" dirty="0">
              <a:solidFill>
                <a:schemeClr val="accent2">
                  <a:lumMod val="75000"/>
                </a:schemeClr>
              </a:solidFill>
              <a:latin typeface="Arial Black" panose="020B0A04020102020204" pitchFamily="34" charset="0"/>
              <a:cs typeface="+mn-cs"/>
            </a:endParaRPr>
          </a:p>
        </p:txBody>
      </p:sp>
      <p:sp>
        <p:nvSpPr>
          <p:cNvPr id="2" name="Text Box 1"/>
          <p:cNvSpPr txBox="1"/>
          <p:nvPr/>
        </p:nvSpPr>
        <p:spPr>
          <a:xfrm>
            <a:off x="1397000" y="2204720"/>
            <a:ext cx="406336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>
              <a:spcBef>
                <a:spcPct val="50000"/>
              </a:spcBef>
              <a:defRPr/>
            </a:pPr>
            <a:r>
              <a:rPr lang="bg-BG" altLang="bg-BG" sz="2000" dirty="0" smtClean="0">
                <a:solidFill>
                  <a:schemeClr val="accent2">
                    <a:lumMod val="75000"/>
                  </a:schemeClr>
                </a:solidFill>
                <a:cs typeface="+mn-cs"/>
                <a:sym typeface="+mn-ea"/>
              </a:rPr>
              <a:t>Материал към Лекция № 1</a:t>
            </a:r>
            <a:endParaRPr lang="bg-BG" altLang="bg-BG" sz="2000" b="1" dirty="0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+mn-cs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0800" cap="flat" cmpd="sng" algn="ctr">
          <a:solidFill>
            <a:srgbClr val="0000FF"/>
          </a:solidFill>
          <a:prstDash val="solid"/>
          <a:round/>
          <a:headEnd type="triangle" w="med" len="med"/>
          <a:tailEnd type="triangle" w="med" len="med"/>
        </a:ln>
      </a:spPr>
      <a:bodyPr vert="horz" wrap="none" lIns="0" tIns="45720" rIns="0" bIns="45720" numCol="1" anchor="ctr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bg-BG" altLang="bg-BG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anose="020B0A040201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50800" cap="flat" cmpd="sng" algn="ctr">
          <a:solidFill>
            <a:srgbClr val="0000FF"/>
          </a:solidFill>
          <a:prstDash val="solid"/>
          <a:round/>
          <a:headEnd type="triangle" w="med" len="med"/>
          <a:tailEnd type="triangle" w="med" len="med"/>
        </a:ln>
      </a:spPr>
      <a:bodyPr vert="horz" wrap="none" lIns="0" tIns="45720" rIns="0" bIns="45720" numCol="1" anchor="ctr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bg-BG" altLang="bg-BG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 Black" panose="020B0A04020102020204" pitchFamily="34" charset="0"/>
          </a:defRPr>
        </a:defPPr>
      </a:lstStyle>
    </a:lnDef>
  </a:objectDefaults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342</Words>
  <Application>WPS Presentation</Application>
  <PresentationFormat>On-screen Show (4:3)</PresentationFormat>
  <Paragraphs>11</Paragraphs>
  <Slides>1</Slides>
  <Notes>1</Notes>
  <HiddenSlides>0</HiddenSlides>
  <MMClips>0</MMClips>
  <ScaleCrop>false</ScaleCrop>
  <HeadingPairs>
    <vt:vector size="8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2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4" baseType="lpstr">
      <vt:lpstr>Arial</vt:lpstr>
      <vt:lpstr>SimSun</vt:lpstr>
      <vt:lpstr>Wingdings</vt:lpstr>
      <vt:lpstr>Arial Black</vt:lpstr>
      <vt:lpstr>Garamond</vt:lpstr>
      <vt:lpstr>Times New Roman</vt:lpstr>
      <vt:lpstr>Arial Unicode MS</vt:lpstr>
      <vt:lpstr>Microsoft YaHei</vt:lpstr>
      <vt:lpstr/>
      <vt:lpstr>Arial Unicode MS</vt:lpstr>
      <vt:lpstr>Default Design</vt:lpstr>
      <vt:lpstr>2_Edge</vt:lpstr>
      <vt:lpstr>CorelDRAW.Graphic.10</vt:lpstr>
      <vt:lpstr>PowerPoint 演示文稿</vt:lpstr>
    </vt:vector>
  </TitlesOfParts>
  <Company>Ok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Canev</dc:creator>
  <cp:lastModifiedBy>PC</cp:lastModifiedBy>
  <cp:revision>474</cp:revision>
  <dcterms:created xsi:type="dcterms:W3CDTF">2003-03-08T12:58:00Z</dcterms:created>
  <dcterms:modified xsi:type="dcterms:W3CDTF">2020-03-31T07:23:39Z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1033-11.2.0.8342</vt:lpwstr>
  </property>
</Properties>
</file>