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6"/>
  </p:handoutMasterIdLst>
  <p:sldIdLst>
    <p:sldId id="418" r:id="rId4"/>
  </p:sldIdLst>
  <p:sldSz cx="6858000" cy="9144000" type="screen4x3"/>
  <p:notesSz cx="7099300" cy="10234295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16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  <a:endParaRPr lang="bg-BG" altLang="bg-BG" noProof="0" smtClean="0"/>
          </a:p>
          <a:p>
            <a:pPr lvl="1"/>
            <a:r>
              <a:rPr lang="bg-BG" altLang="bg-BG" noProof="0" smtClean="0"/>
              <a:t>Second level</a:t>
            </a:r>
            <a:endParaRPr lang="bg-BG" altLang="bg-BG" noProof="0" smtClean="0"/>
          </a:p>
          <a:p>
            <a:pPr lvl="2"/>
            <a:r>
              <a:rPr lang="bg-BG" altLang="bg-BG" noProof="0" smtClean="0"/>
              <a:t>Third level</a:t>
            </a:r>
            <a:endParaRPr lang="bg-BG" altLang="bg-BG" noProof="0" smtClean="0"/>
          </a:p>
          <a:p>
            <a:pPr lvl="3"/>
            <a:r>
              <a:rPr lang="bg-BG" altLang="bg-BG" noProof="0" smtClean="0"/>
              <a:t>Fourth level</a:t>
            </a:r>
            <a:endParaRPr lang="bg-BG" altLang="bg-BG" noProof="0" smtClean="0"/>
          </a:p>
          <a:p>
            <a:pPr lvl="4"/>
            <a:r>
              <a:rPr lang="bg-BG" altLang="bg-BG" noProof="0" smtClean="0"/>
              <a:t>Fifth level</a:t>
            </a:r>
            <a:endParaRPr lang="bg-BG" altLang="bg-BG" noProof="0" smtClean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0780" y="768350"/>
            <a:ext cx="2877741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  <a:endParaRPr lang="bg-BG" altLang="en-US" noProof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  <a:endParaRPr lang="bg-BG" alt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  <a:endParaRPr lang="bg-BG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  <a:endParaRPr lang="bg-BG" altLang="en-US" smtClean="0"/>
          </a:p>
          <a:p>
            <a:pPr lvl="1"/>
            <a:r>
              <a:rPr lang="bg-BG" altLang="en-US" smtClean="0"/>
              <a:t>Second level</a:t>
            </a:r>
            <a:endParaRPr lang="bg-BG" altLang="en-US" smtClean="0"/>
          </a:p>
          <a:p>
            <a:pPr lvl="2"/>
            <a:r>
              <a:rPr lang="bg-BG" altLang="en-US" smtClean="0"/>
              <a:t>Third level</a:t>
            </a:r>
            <a:endParaRPr lang="bg-BG" altLang="en-US" smtClean="0"/>
          </a:p>
          <a:p>
            <a:pPr lvl="3"/>
            <a:r>
              <a:rPr lang="bg-BG" altLang="en-US" smtClean="0"/>
              <a:t>Fourth level</a:t>
            </a:r>
            <a:endParaRPr lang="bg-BG" altLang="en-US" smtClean="0"/>
          </a:p>
          <a:p>
            <a:pPr lvl="4"/>
            <a:r>
              <a:rPr lang="bg-BG" altLang="en-US" smtClean="0"/>
              <a:t>Fifth level</a:t>
            </a:r>
            <a:endParaRPr lang="bg-BG" alt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078831" y="1282700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71133" y="475219"/>
          <a:ext cx="1019591" cy="104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" r:id="rId1" imgW="4808855" imgH="4919345" progId="CorelDRAW.Graphic.10">
                  <p:embed/>
                </p:oleObj>
              </mc:Choice>
              <mc:Fallback>
                <p:oleObj name="" r:id="rId1" imgW="4808855" imgH="4919345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3" y="475219"/>
                        <a:ext cx="1019591" cy="104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834390" y="596900"/>
            <a:ext cx="5869940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18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18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</a:t>
            </a:r>
            <a:r>
              <a:rPr lang="bg-BG" altLang="en-US" sz="1500" b="1" dirty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„ЗДРАВНИ ГРИЖИ“</a:t>
            </a:r>
            <a:endParaRPr lang="en-US" altLang="en-US" sz="1500" b="1" dirty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sz="1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15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3623342"/>
            <a:ext cx="6857999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Анестезиология, реанимация и интензивно лечение - определение, историческо развитие,   предмет,   цели   и   задачи.   Анестезия   -   определение,   видове   и характеристика. Стадии на анестезията</a:t>
            </a:r>
            <a:endParaRPr lang="bg-BG" altLang="bg-BG" sz="1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779905" y="6120130"/>
            <a:ext cx="463486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397000" y="2204720"/>
            <a:ext cx="406336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spcBef>
                <a:spcPct val="50000"/>
              </a:spcBef>
              <a:defRPr/>
            </a:pPr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1</a:t>
            </a:r>
            <a:endParaRPr lang="bg-BG" altLang="bg-BG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WPS Presentation</Application>
  <PresentationFormat>On-screen Show (4:3)</PresentationFormat>
  <Paragraphs>11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Arial Black</vt:lpstr>
      <vt:lpstr>Garamond</vt:lpstr>
      <vt:lpstr>Times New Roman</vt:lpstr>
      <vt:lpstr>Arial Unicode MS</vt:lpstr>
      <vt:lpstr>Microsoft YaHei</vt:lpstr>
      <vt:lpstr/>
      <vt:lpstr>Arial Unicode MS</vt:lpstr>
      <vt:lpstr>Default Design</vt:lpstr>
      <vt:lpstr>2_Edge</vt:lpstr>
      <vt:lpstr>CorelDRAW.Graphic.10</vt:lpstr>
      <vt:lpstr>PowerPoint 演示文稿</vt:lpstr>
    </vt:vector>
  </TitlesOfParts>
  <Company>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PC</cp:lastModifiedBy>
  <cp:revision>474</cp:revision>
  <dcterms:created xsi:type="dcterms:W3CDTF">2003-03-08T12:58:00Z</dcterms:created>
  <dcterms:modified xsi:type="dcterms:W3CDTF">2020-03-31T07:23:39Z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