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664617"/>
            <a:ext cx="685799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Кардио-пулмонална ресусцитация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569085" y="5977255"/>
            <a:ext cx="513207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568450" y="2096770"/>
            <a:ext cx="38284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10</a:t>
            </a:r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1029239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436200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94573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1038802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473</cp:revision>
  <dcterms:created xsi:type="dcterms:W3CDTF">2003-03-08T12:58:00Z</dcterms:created>
  <dcterms:modified xsi:type="dcterms:W3CDTF">2020-04-01T07:58:12Z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