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4"/>
  </p:notesMasterIdLst>
  <p:handoutMasterIdLst>
    <p:handoutMasterId r:id="rId5"/>
  </p:handoutMasterIdLst>
  <p:sldIdLst>
    <p:sldId id="418" r:id="rId3"/>
  </p:sldIdLst>
  <p:sldSz cx="6858000" cy="9144000" type="screen4x3"/>
  <p:notesSz cx="7099300" cy="10234613"/>
  <p:defaultTextStyle>
    <a:defPPr>
      <a:defRPr lang="bg-BG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EFFC70"/>
    <a:srgbClr val="99FF66"/>
    <a:srgbClr val="FF5050"/>
    <a:srgbClr val="FAE2EC"/>
    <a:srgbClr val="CCFFCC"/>
    <a:srgbClr val="FF0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62" autoAdjust="0"/>
    <p:restoredTop sz="94708" autoAdjust="0"/>
  </p:normalViewPr>
  <p:slideViewPr>
    <p:cSldViewPr snapToGrid="0">
      <p:cViewPr varScale="1">
        <p:scale>
          <a:sx n="79" d="100"/>
          <a:sy n="79" d="100"/>
        </p:scale>
        <p:origin x="2238" y="114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-4032" y="-114"/>
      </p:cViewPr>
      <p:guideLst>
        <p:guide orient="horz" pos="3224"/>
        <p:guide pos="2236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/>
          <a:lstStyle>
            <a:lvl1pPr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/>
          <a:lstStyle>
            <a:lvl1pPr algn="r"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1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/>
          <a:lstStyle>
            <a:lvl1pPr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1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/>
          <a:lstStyle>
            <a:lvl1pPr algn="r"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FA99C722-40CE-4F8A-8266-6F14B1AB6F6E}" type="slidenum">
              <a:rPr lang="bg-BG" altLang="bg-BG"/>
              <a:t>‹#›</a:t>
            </a:fld>
            <a:endParaRPr lang="bg-BG" alt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/>
          <a:lstStyle>
            <a:lvl1pPr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/>
          <a:lstStyle>
            <a:lvl1pPr algn="r"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10780" y="768350"/>
            <a:ext cx="2877741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2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/>
          <a:lstStyle/>
          <a:p>
            <a:pPr lvl="0"/>
            <a:r>
              <a:rPr lang="bg-BG" altLang="bg-BG" noProof="0" smtClean="0"/>
              <a:t>Click to edit Master text styles</a:t>
            </a:r>
          </a:p>
          <a:p>
            <a:pPr lvl="1"/>
            <a:r>
              <a:rPr lang="bg-BG" altLang="bg-BG" noProof="0" smtClean="0"/>
              <a:t>Second level</a:t>
            </a:r>
          </a:p>
          <a:p>
            <a:pPr lvl="2"/>
            <a:r>
              <a:rPr lang="bg-BG" altLang="bg-BG" noProof="0" smtClean="0"/>
              <a:t>Third level</a:t>
            </a:r>
          </a:p>
          <a:p>
            <a:pPr lvl="3"/>
            <a:r>
              <a:rPr lang="bg-BG" altLang="bg-BG" noProof="0" smtClean="0"/>
              <a:t>Fourth level</a:t>
            </a:r>
          </a:p>
          <a:p>
            <a:pPr lvl="4"/>
            <a:r>
              <a:rPr lang="bg-BG" altLang="bg-BG" noProof="0" smtClean="0"/>
              <a:t>Fifth level</a:t>
            </a:r>
          </a:p>
        </p:txBody>
      </p:sp>
      <p:sp>
        <p:nvSpPr>
          <p:cNvPr id="142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/>
          <a:lstStyle>
            <a:lvl1pPr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2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/>
          <a:lstStyle>
            <a:lvl1pPr algn="r"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8E410D28-5B60-4FE7-BAE5-C4ADB6AB32B3}" type="slidenum">
              <a:rPr lang="bg-BG" altLang="bg-BG"/>
              <a:t>‹#›</a:t>
            </a:fld>
            <a:endParaRPr lang="bg-BG" alt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 txBox="1">
            <a:spLocks noGrp="1"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9048" tIns="49524" rIns="99048" bIns="49524" anchor="b"/>
          <a:lstStyle>
            <a:lvl1pPr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9D97A1E8-CF6E-4D65-84FB-05332DF6D4A5}" type="slidenum">
              <a:rPr lang="bg-BG" altLang="bg-BG" sz="1300">
                <a:latin typeface="Arial" panose="020B0604020202020204" pitchFamily="34" charset="0"/>
              </a:rPr>
              <a:t>1</a:t>
            </a:fld>
            <a:endParaRPr lang="bg-BG" altLang="bg-BG" sz="1300">
              <a:latin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11375" y="768350"/>
            <a:ext cx="2876550" cy="3836988"/>
          </a:xfrm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bg-BG" altLang="bg-BG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1FD70-AC6E-4613-BBDB-AC047553FEE2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85AAE-8EEF-4C9F-934B-EAB865FBD428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6B05BF-9558-4E4E-AB3A-C694E89691FA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ADD3F-BFBC-43DC-9FDB-73AE6D2E8E8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4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4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3AA10C-F615-487B-8268-AD8756675251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DD0FAD-1C47-413B-BC85-82B6C52E24CF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457200" y="1625600"/>
            <a:ext cx="5943600" cy="12192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bg-BG" sz="100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485900" y="5283200"/>
            <a:ext cx="4883944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bg-BG" sz="100"/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032000"/>
            <a:ext cx="5717381" cy="2336800"/>
          </a:xfrm>
        </p:spPr>
        <p:txBody>
          <a:bodyPr/>
          <a:lstStyle>
            <a:lvl1pPr>
              <a:defRPr sz="3750"/>
            </a:lvl1pPr>
          </a:lstStyle>
          <a:p>
            <a:pPr lvl="0"/>
            <a:r>
              <a:rPr lang="bg-BG" altLang="en-US" noProof="0" smtClean="0"/>
              <a:t>Click to edit Master title style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5283200"/>
            <a:ext cx="4914900" cy="23368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2100"/>
            </a:lvl1pPr>
          </a:lstStyle>
          <a:p>
            <a:pPr lvl="0"/>
            <a:r>
              <a:rPr lang="bg-BG" altLang="en-US" noProof="0" smtClean="0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B4CBD-D7E6-4BEB-9DF2-639065E7A3F8}" type="slidenum">
              <a:rPr lang="bg-BG" altLang="en-US"/>
              <a:t>‹#›</a:t>
            </a:fld>
            <a:endParaRPr lang="bg-BG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4CFB7-5897-420E-8359-2B3AD50997D9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DFB53-1AD7-4F0A-A761-57801D23F7E3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1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4"/>
            <a:ext cx="5915025" cy="2000249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1C3A0-9BB9-4758-AC70-E5AAA7567E94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010C58-8371-49C3-91F1-DB9BA8FE14AC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28950" cy="603461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0"/>
            <a:ext cx="3028950" cy="603461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BCD252-1D31-4832-A3C2-B906504740FC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05E62-D273-4A15-9590-1EA0ABA2128D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679" y="486833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679" y="2241551"/>
            <a:ext cx="290155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679" y="3340100"/>
            <a:ext cx="2901553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841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841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96E96B-FF83-4676-B61D-C191E3D16AD6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8AD0FC-DBA9-44DF-8B33-8A5E3BF184F7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D0B4F-E378-4072-AB38-8BA26406DE6B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68F6A3-DEEC-42D7-823C-5CD3C5F6478E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A86AF2-C6FF-4794-B4D4-39F754F2C729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39D05-1CAB-41C0-918B-86758F29A23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679" y="609600"/>
            <a:ext cx="2212181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841" y="1316567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679" y="2743200"/>
            <a:ext cx="2212181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86938-A73A-4E10-89E9-41ACFB9B29B8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6D48C-1354-467C-B88B-03FC20C8C23D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679" y="609600"/>
            <a:ext cx="2212181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15841" y="1316567"/>
            <a:ext cx="3471863" cy="6498167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679" y="2743200"/>
            <a:ext cx="2212181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A0E475-5367-4FE6-B966-17D18F501EF0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486C1-207B-4900-8635-A3A4C2962D81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6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967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050">
                <a:latin typeface="+mn-lt"/>
                <a:cs typeface="+mn-cs"/>
              </a:defRPr>
            </a:lvl1pPr>
          </a:lstStyle>
          <a:p>
            <a:pPr>
              <a:defRPr/>
            </a:pPr>
            <a:fld id="{E3A021D8-ADD9-47FB-AA37-584BF956E908}" type="datetimeFigureOut">
              <a:rPr lang="en-US" altLang="en-US"/>
              <a:t>4/1/2020</a:t>
            </a:fld>
            <a:endParaRPr lang="en-US" alt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967"/>
            <a:ext cx="21717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05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967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050">
                <a:latin typeface="+mn-lt"/>
                <a:cs typeface="+mn-cs"/>
              </a:defRPr>
            </a:lvl1pPr>
          </a:lstStyle>
          <a:p>
            <a:pPr>
              <a:defRPr/>
            </a:pPr>
            <a:fld id="{A927DE59-0333-42F7-91BA-CDA51B904350}" type="slidenum">
              <a:rPr lang="en-US" altLang="en-US"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257175" indent="-257175" algn="l" rtl="0" eaLnBrk="0" fontAlgn="base" hangingPunct="0">
        <a:spcBef>
          <a:spcPct val="15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530" indent="-213995" algn="l" rtl="0" eaLnBrk="0" fontAlgn="base" hangingPunct="0">
        <a:spcBef>
          <a:spcPct val="15000"/>
        </a:spcBef>
        <a:spcAft>
          <a:spcPct val="0"/>
        </a:spcAft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spcBef>
          <a:spcPct val="15000"/>
        </a:spcBef>
        <a:spcAft>
          <a:spcPct val="0"/>
        </a:spcAft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spcBef>
          <a:spcPct val="15000"/>
        </a:spcBef>
        <a:spcAft>
          <a:spcPct val="0"/>
        </a:spcAft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spcBef>
          <a:spcPct val="15000"/>
        </a:spcBef>
        <a:spcAft>
          <a:spcPct val="0"/>
        </a:spcAft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70417"/>
            <a:ext cx="6172200" cy="1519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bg-BG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40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bg-BG" altLang="en-US" smtClean="0"/>
              <a:t>Click to edit Master text styles</a:t>
            </a:r>
          </a:p>
          <a:p>
            <a:pPr lvl="1"/>
            <a:r>
              <a:rPr lang="bg-BG" altLang="en-US" smtClean="0"/>
              <a:t>Second level</a:t>
            </a:r>
          </a:p>
          <a:p>
            <a:pPr lvl="2"/>
            <a:r>
              <a:rPr lang="bg-BG" altLang="en-US" smtClean="0"/>
              <a:t>Third level</a:t>
            </a:r>
          </a:p>
          <a:p>
            <a:pPr lvl="3"/>
            <a:r>
              <a:rPr lang="bg-BG" altLang="en-US" smtClean="0"/>
              <a:t>Fourth level</a:t>
            </a:r>
          </a:p>
          <a:p>
            <a:pPr lvl="4"/>
            <a:r>
              <a:rPr lang="bg-BG" altLang="en-US" smtClean="0"/>
              <a:t>Fifth level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4851"/>
            <a:ext cx="1600200" cy="6096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defRPr sz="900">
                <a:latin typeface="+mj-lt"/>
                <a:cs typeface="+mn-cs"/>
              </a:defRPr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4851"/>
            <a:ext cx="2171700" cy="6096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ctr" eaLnBrk="1" hangingPunct="1">
              <a:defRPr sz="900">
                <a:latin typeface="+mj-lt"/>
                <a:cs typeface="+mn-cs"/>
              </a:defRPr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4851"/>
            <a:ext cx="1600200" cy="6096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900">
                <a:latin typeface="Garamond" panose="02020404030301010803" pitchFamily="18" charset="0"/>
                <a:cs typeface="+mn-cs"/>
              </a:defRPr>
            </a:lvl1pPr>
          </a:lstStyle>
          <a:p>
            <a:pPr>
              <a:defRPr/>
            </a:pPr>
            <a:fld id="{417D9679-1AFE-4839-AE6B-975E7CEDD4B0}" type="slidenum">
              <a:rPr lang="bg-BG" altLang="en-US"/>
              <a:t>‹#›</a:t>
            </a:fld>
            <a:endParaRPr lang="bg-BG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9pPr>
    </p:titleStyle>
    <p:bodyStyle>
      <a:lvl1pPr marL="257175" indent="-257175" algn="l" rtl="0" eaLnBrk="0" fontAlgn="base" hangingPunct="0">
        <a:spcBef>
          <a:spcPct val="15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50">
          <a:solidFill>
            <a:schemeClr val="tx1"/>
          </a:solidFill>
          <a:latin typeface="+mn-lt"/>
          <a:ea typeface="+mn-ea"/>
          <a:cs typeface="+mn-cs"/>
        </a:defRPr>
      </a:lvl1pPr>
      <a:lvl2pPr marL="502285" indent="-244475" algn="l" rtl="0" eaLnBrk="0" fontAlgn="base" hangingPunct="0">
        <a:spcBef>
          <a:spcPct val="15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1950">
          <a:solidFill>
            <a:schemeClr val="tx1"/>
          </a:solidFill>
          <a:latin typeface="+mn-lt"/>
        </a:defRPr>
      </a:lvl2pPr>
      <a:lvl3pPr marL="767080" indent="-263525" algn="l" rtl="0" eaLnBrk="0" fontAlgn="base" hangingPunct="0">
        <a:spcBef>
          <a:spcPct val="15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1650">
          <a:solidFill>
            <a:schemeClr val="tx1"/>
          </a:solidFill>
          <a:latin typeface="+mn-lt"/>
        </a:defRPr>
      </a:lvl3pPr>
      <a:lvl4pPr marL="1005205" indent="-236855" algn="l" rtl="0" eaLnBrk="0" fontAlgn="base" hangingPunct="0">
        <a:spcBef>
          <a:spcPct val="15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1500">
          <a:solidFill>
            <a:schemeClr val="tx1"/>
          </a:solidFill>
          <a:latin typeface="+mn-lt"/>
        </a:defRPr>
      </a:lvl4pPr>
      <a:lvl5pPr marL="1261110" indent="-254635" algn="l" rtl="0" eaLnBrk="0" fontAlgn="base" hangingPunct="0">
        <a:spcBef>
          <a:spcPct val="15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1500">
          <a:solidFill>
            <a:schemeClr val="tx1"/>
          </a:solidFill>
          <a:latin typeface="+mn-lt"/>
        </a:defRPr>
      </a:lvl5pPr>
      <a:lvl6pPr marL="1604010" indent="-254635" algn="l" rtl="0" fontAlgn="base">
        <a:spcBef>
          <a:spcPct val="15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1500">
          <a:solidFill>
            <a:schemeClr val="tx1"/>
          </a:solidFill>
          <a:latin typeface="+mn-lt"/>
        </a:defRPr>
      </a:lvl6pPr>
      <a:lvl7pPr marL="1946910" indent="-254635" algn="l" rtl="0" fontAlgn="base">
        <a:spcBef>
          <a:spcPct val="15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1500">
          <a:solidFill>
            <a:schemeClr val="tx1"/>
          </a:solidFill>
          <a:latin typeface="+mn-lt"/>
        </a:defRPr>
      </a:lvl7pPr>
      <a:lvl8pPr marL="2289810" indent="-254635" algn="l" rtl="0" fontAlgn="base">
        <a:spcBef>
          <a:spcPct val="15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1500">
          <a:solidFill>
            <a:schemeClr val="tx1"/>
          </a:solidFill>
          <a:latin typeface="+mn-lt"/>
        </a:defRPr>
      </a:lvl8pPr>
      <a:lvl9pPr marL="2632710" indent="-254635" algn="l" rtl="0" fontAlgn="base">
        <a:spcBef>
          <a:spcPct val="15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bg-BG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7"/>
          <p:cNvSpPr>
            <a:spLocks noChangeArrowheads="1"/>
          </p:cNvSpPr>
          <p:nvPr/>
        </p:nvSpPr>
        <p:spPr bwMode="auto">
          <a:xfrm>
            <a:off x="53579" y="3975973"/>
            <a:ext cx="127000" cy="299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wrap="none" lIns="0" r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350">
              <a:latin typeface="Arial Black" panose="020B0A04020102020204" pitchFamily="34" charset="0"/>
            </a:endParaRPr>
          </a:p>
        </p:txBody>
      </p:sp>
      <p:sp>
        <p:nvSpPr>
          <p:cNvPr id="6149" name="Rectangle 8"/>
          <p:cNvSpPr>
            <a:spLocks noChangeArrowheads="1"/>
          </p:cNvSpPr>
          <p:nvPr/>
        </p:nvSpPr>
        <p:spPr bwMode="auto">
          <a:xfrm>
            <a:off x="53578" y="3975973"/>
            <a:ext cx="6858000" cy="299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350">
              <a:latin typeface="Arial Black" panose="020B0A04020102020204" pitchFamily="34" charset="0"/>
            </a:endParaRPr>
          </a:p>
        </p:txBody>
      </p:sp>
      <p:sp>
        <p:nvSpPr>
          <p:cNvPr id="6153" name="TextBox 1"/>
          <p:cNvSpPr txBox="1">
            <a:spLocks noChangeArrowheads="1"/>
          </p:cNvSpPr>
          <p:nvPr/>
        </p:nvSpPr>
        <p:spPr bwMode="auto">
          <a:xfrm>
            <a:off x="53340" y="3526187"/>
            <a:ext cx="6857999" cy="1198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bg-BG" altLang="bg-BG" sz="24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+mn-cs"/>
              </a:rPr>
              <a:t>Водно-електролитно равновесие. Алкално-киселинен баланс</a:t>
            </a:r>
          </a:p>
        </p:txBody>
      </p:sp>
      <p:sp>
        <p:nvSpPr>
          <p:cNvPr id="11" name="TextBox 1"/>
          <p:cNvSpPr txBox="1">
            <a:spLocks noChangeArrowheads="1"/>
          </p:cNvSpPr>
          <p:nvPr/>
        </p:nvSpPr>
        <p:spPr bwMode="auto">
          <a:xfrm>
            <a:off x="2066925" y="6133465"/>
            <a:ext cx="479171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bg-BG" altLang="bg-BG" sz="1800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  <a:cs typeface="+mn-cs"/>
              </a:rPr>
              <a:t>доц. д-р Камелия Цветанова, </a:t>
            </a:r>
            <a:r>
              <a:rPr lang="bg-BG" altLang="bg-BG" sz="1800" dirty="0" err="1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  <a:cs typeface="+mn-cs"/>
              </a:rPr>
              <a:t>д.м</a:t>
            </a:r>
            <a:r>
              <a:rPr lang="bg-BG" altLang="bg-BG" sz="1800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  <a:cs typeface="+mn-cs"/>
              </a:rPr>
              <a:t>.</a:t>
            </a:r>
            <a:endParaRPr lang="bg-BG" altLang="bg-BG" sz="1800" dirty="0">
              <a:solidFill>
                <a:schemeClr val="accent2">
                  <a:lumMod val="75000"/>
                </a:schemeClr>
              </a:solidFill>
              <a:latin typeface="Arial Black" panose="020B0A04020102020204" pitchFamily="34" charset="0"/>
              <a:cs typeface="+mn-cs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1312545" y="2044065"/>
            <a:ext cx="462407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bg-BG" altLang="bg-BG" sz="2000" dirty="0" smtClean="0">
                <a:solidFill>
                  <a:schemeClr val="accent2">
                    <a:lumMod val="75000"/>
                  </a:schemeClr>
                </a:solidFill>
                <a:cs typeface="+mn-cs"/>
                <a:sym typeface="+mn-ea"/>
              </a:rPr>
              <a:t>Материал към Лекция № 11</a:t>
            </a:r>
            <a:r>
              <a:rPr lang="bg-BG" altLang="bg-BG" dirty="0" smtClean="0">
                <a:solidFill>
                  <a:schemeClr val="accent2">
                    <a:lumMod val="75000"/>
                  </a:schemeClr>
                </a:solidFill>
                <a:cs typeface="+mn-cs"/>
                <a:sym typeface="+mn-ea"/>
              </a:rPr>
              <a:t> </a:t>
            </a:r>
            <a:endParaRPr lang="en-US"/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>
            <a:off x="1925050" y="979664"/>
            <a:ext cx="3609975" cy="0"/>
          </a:xfrm>
          <a:prstGeom prst="line">
            <a:avLst/>
          </a:prstGeom>
          <a:noFill/>
          <a:ln w="15875" cmpd="thickThin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bg-BG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endParaRPr lang="bg-BG" sz="100">
              <a:solidFill>
                <a:schemeClr val="accent1">
                  <a:lumMod val="25000"/>
                </a:schemeClr>
              </a:solidFill>
            </a:endParaRPr>
          </a:p>
        </p:txBody>
      </p:sp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553" y="386625"/>
            <a:ext cx="873188" cy="894092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0" y="344998"/>
            <a:ext cx="685800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defPPr>
              <a:defRPr lang="bg-BG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bg-BG" altLang="en-US" sz="1800" b="1" dirty="0" smtClean="0">
                <a:solidFill>
                  <a:schemeClr val="accent1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bg-BG" altLang="en-US" sz="1800" b="1" dirty="0" smtClean="0">
                <a:solidFill>
                  <a:schemeClr val="accent1">
                    <a:lumMod val="25000"/>
                  </a:schemeClr>
                </a:solidFill>
                <a:latin typeface="+mn-lt"/>
                <a:cs typeface="Times New Roman" panose="02020603050405020304" pitchFamily="18" charset="0"/>
              </a:rPr>
              <a:t>МЕДИЦИНСКИ УНИВЕРСИТЕТ – ПЛЕВЕН</a:t>
            </a:r>
            <a:endParaRPr lang="bg-BG" altLang="en-US" sz="1800" b="1" dirty="0" smtClean="0">
              <a:solidFill>
                <a:schemeClr val="accent1">
                  <a:lumMod val="25000"/>
                </a:schemeClr>
              </a:solidFill>
              <a:latin typeface="+mn-lt"/>
              <a:cs typeface="+mn-cs"/>
            </a:endParaRPr>
          </a:p>
          <a:p>
            <a:pPr algn="ctr">
              <a:defRPr/>
            </a:pPr>
            <a:r>
              <a:rPr lang="bg-BG" altLang="en-US" sz="1500" b="1" dirty="0" smtClean="0">
                <a:solidFill>
                  <a:schemeClr val="accent1">
                    <a:lumMod val="25000"/>
                  </a:schemeClr>
                </a:solidFill>
                <a:latin typeface="+mn-lt"/>
                <a:cs typeface="Times New Roman" panose="02020603050405020304" pitchFamily="18" charset="0"/>
              </a:rPr>
              <a:t>	</a:t>
            </a:r>
            <a:r>
              <a:rPr lang="bg-BG" altLang="en-US" b="1" dirty="0" smtClean="0">
                <a:solidFill>
                  <a:schemeClr val="accent1">
                    <a:lumMod val="25000"/>
                  </a:schemeClr>
                </a:solidFill>
                <a:latin typeface="+mn-lt"/>
                <a:cs typeface="Times New Roman" panose="02020603050405020304" pitchFamily="18" charset="0"/>
              </a:rPr>
              <a:t>ФАКУЛТЕТ </a:t>
            </a:r>
            <a:r>
              <a:rPr lang="bg-BG" altLang="en-US" b="1" dirty="0">
                <a:solidFill>
                  <a:schemeClr val="accent1">
                    <a:lumMod val="25000"/>
                  </a:schemeClr>
                </a:solidFill>
                <a:latin typeface="+mn-lt"/>
                <a:cs typeface="Times New Roman" panose="02020603050405020304" pitchFamily="18" charset="0"/>
              </a:rPr>
              <a:t>„ЗДРАВНИ ГРИЖИ</a:t>
            </a:r>
            <a:r>
              <a:rPr lang="bg-BG" altLang="en-US" sz="1500" b="1" dirty="0">
                <a:solidFill>
                  <a:schemeClr val="accent1">
                    <a:lumMod val="25000"/>
                  </a:schemeClr>
                </a:solidFill>
                <a:latin typeface="+mn-lt"/>
                <a:cs typeface="Times New Roman" panose="02020603050405020304" pitchFamily="18" charset="0"/>
              </a:rPr>
              <a:t>“</a:t>
            </a:r>
            <a:endParaRPr lang="en-US" altLang="en-US" sz="1500" b="1" dirty="0">
              <a:solidFill>
                <a:schemeClr val="accent1">
                  <a:lumMod val="25000"/>
                </a:schemeClr>
              </a:solidFill>
              <a:latin typeface="+mn-lt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  <a:defRPr/>
            </a:pPr>
            <a:r>
              <a:rPr lang="bg-BG" altLang="en-US" sz="100" b="1" dirty="0" smtClean="0">
                <a:solidFill>
                  <a:schemeClr val="accent1">
                    <a:lumMod val="25000"/>
                  </a:schemeClr>
                </a:solidFill>
                <a:latin typeface="+mn-lt"/>
                <a:cs typeface="Times New Roman" panose="02020603050405020304" pitchFamily="18" charset="0"/>
              </a:rPr>
              <a:t>	</a:t>
            </a:r>
            <a:endParaRPr lang="bg-BG" altLang="en-US" sz="1500" b="1" dirty="0" smtClean="0">
              <a:solidFill>
                <a:schemeClr val="accent1">
                  <a:lumMod val="25000"/>
                </a:schemeClr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591072" y="989227"/>
            <a:ext cx="4551684" cy="33855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bg-BG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bg-BG" altLang="en-US" sz="1600" b="1" dirty="0" smtClean="0">
                <a:solidFill>
                  <a:schemeClr val="accent1">
                    <a:lumMod val="25000"/>
                  </a:schemeClr>
                </a:solidFill>
                <a:latin typeface="+mn-lt"/>
                <a:cs typeface="Times New Roman" panose="02020603050405020304" pitchFamily="18" charset="0"/>
              </a:rPr>
              <a:t>ЦЕНТЪР ЗА ДИСТАНЦИОННО ОБУЧЕНИЕ</a:t>
            </a:r>
            <a:endParaRPr lang="en-US" altLang="en-US" sz="1600" b="1" dirty="0">
              <a:solidFill>
                <a:schemeClr val="accent1">
                  <a:lumMod val="25000"/>
                </a:schemeClr>
              </a:solidFill>
              <a:latin typeface="+mn-lt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0800" cap="flat" cmpd="sng" algn="ctr">
          <a:solidFill>
            <a:srgbClr val="0000FF"/>
          </a:solidFill>
          <a:prstDash val="solid"/>
          <a:round/>
          <a:headEnd type="triangle" w="med" len="med"/>
          <a:tailEnd type="triangle" w="med" len="med"/>
        </a:ln>
      </a:spPr>
      <a:bodyPr vert="horz" wrap="none" lIns="0" tIns="45720" rIns="0" bIns="45720" numCol="1" anchor="ctr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bg-BG" altLang="bg-BG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anose="020B0A040201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0800" cap="flat" cmpd="sng" algn="ctr">
          <a:solidFill>
            <a:srgbClr val="0000FF"/>
          </a:solidFill>
          <a:prstDash val="solid"/>
          <a:round/>
          <a:headEnd type="triangle" w="med" len="med"/>
          <a:tailEnd type="triangle" w="med" len="med"/>
        </a:ln>
      </a:spPr>
      <a:bodyPr vert="horz" wrap="none" lIns="0" tIns="45720" rIns="0" bIns="45720" numCol="1" anchor="ctr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bg-BG" altLang="bg-BG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anose="020B0A04020102020204" pitchFamily="34" charset="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</Words>
  <Application>Microsoft Office PowerPoint</Application>
  <PresentationFormat>On-screen Show (4:3)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 Black</vt:lpstr>
      <vt:lpstr>Garamond</vt:lpstr>
      <vt:lpstr>Times New Roman</vt:lpstr>
      <vt:lpstr>Wingdings</vt:lpstr>
      <vt:lpstr>Default Design</vt:lpstr>
      <vt:lpstr>2_Edge</vt:lpstr>
      <vt:lpstr>PowerPoint Presentation</vt:lpstr>
    </vt:vector>
  </TitlesOfParts>
  <Company>Ok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Canev</dc:creator>
  <cp:lastModifiedBy>Tzanev-Home</cp:lastModifiedBy>
  <cp:revision>471</cp:revision>
  <dcterms:created xsi:type="dcterms:W3CDTF">2003-03-08T12:58:00Z</dcterms:created>
  <dcterms:modified xsi:type="dcterms:W3CDTF">2020-04-01T08:00:25Z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1033-11.2.0.8342</vt:lpwstr>
  </property>
</Properties>
</file>