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7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238" y="388453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4032282"/>
            <a:ext cx="6857999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Парентерално и ентерално хранене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301875" y="6120130"/>
            <a:ext cx="4556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598930" y="2005330"/>
            <a:ext cx="42329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12 </a:t>
            </a:r>
            <a:endParaRPr lang="en-US" sz="2000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1012523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419484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77857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1022086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471</cp:revision>
  <dcterms:created xsi:type="dcterms:W3CDTF">2003-03-08T12:58:00Z</dcterms:created>
  <dcterms:modified xsi:type="dcterms:W3CDTF">2020-04-01T08:03:04Z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