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683032"/>
            <a:ext cx="6857999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Кръвни групи. Биотрансфузия - принципи на трансфузионната реаниматология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780540" y="6120130"/>
            <a:ext cx="4829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43355" y="1861820"/>
            <a:ext cx="42329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13 </a:t>
            </a:r>
            <a:endParaRPr lang="en-US" sz="200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875841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282802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241175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885404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473</cp:revision>
  <dcterms:created xsi:type="dcterms:W3CDTF">2003-03-08T12:58:00Z</dcterms:created>
  <dcterms:modified xsi:type="dcterms:W3CDTF">2020-04-01T08:04:10Z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