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handoutMasterIdLst>
    <p:handoutMasterId r:id="rId6"/>
  </p:handoutMasterIdLst>
  <p:sldIdLst>
    <p:sldId id="418" r:id="rId4"/>
  </p:sldIdLst>
  <p:sldSz cx="6858000" cy="9144000" type="screen4x3"/>
  <p:notesSz cx="7099300" cy="10234295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708" autoAdjust="0"/>
  </p:normalViewPr>
  <p:slideViewPr>
    <p:cSldViewPr snapToGrid="0">
      <p:cViewPr varScale="1">
        <p:scale>
          <a:sx n="105" d="100"/>
          <a:sy n="105" d="100"/>
        </p:scale>
        <p:origin x="1638" y="114"/>
      </p:cViewPr>
      <p:guideLst>
        <p:guide orient="horz" pos="2880"/>
        <p:guide pos="21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7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0780" y="768350"/>
            <a:ext cx="2877741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/>
          <a:p>
            <a:pPr lvl="0"/>
            <a:r>
              <a:rPr lang="bg-BG" altLang="bg-BG" noProof="0" smtClean="0"/>
              <a:t>Click to edit Master text styles</a:t>
            </a:r>
            <a:endParaRPr lang="bg-BG" altLang="bg-BG" noProof="0" smtClean="0"/>
          </a:p>
          <a:p>
            <a:pPr lvl="1"/>
            <a:r>
              <a:rPr lang="bg-BG" altLang="bg-BG" noProof="0" smtClean="0"/>
              <a:t>Second level</a:t>
            </a:r>
            <a:endParaRPr lang="bg-BG" altLang="bg-BG" noProof="0" smtClean="0"/>
          </a:p>
          <a:p>
            <a:pPr lvl="2"/>
            <a:r>
              <a:rPr lang="bg-BG" altLang="bg-BG" noProof="0" smtClean="0"/>
              <a:t>Third level</a:t>
            </a:r>
            <a:endParaRPr lang="bg-BG" altLang="bg-BG" noProof="0" smtClean="0"/>
          </a:p>
          <a:p>
            <a:pPr lvl="3"/>
            <a:r>
              <a:rPr lang="bg-BG" altLang="bg-BG" noProof="0" smtClean="0"/>
              <a:t>Fourth level</a:t>
            </a:r>
            <a:endParaRPr lang="bg-BG" altLang="bg-BG" noProof="0" smtClean="0"/>
          </a:p>
          <a:p>
            <a:pPr lvl="4"/>
            <a:r>
              <a:rPr lang="bg-BG" altLang="bg-BG" noProof="0" smtClean="0"/>
              <a:t>Fifth level</a:t>
            </a:r>
            <a:endParaRPr lang="bg-BG" altLang="bg-BG" noProof="0" smtClean="0"/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0780" y="768350"/>
            <a:ext cx="2877741" cy="3836988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4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4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625600"/>
            <a:ext cx="5943600" cy="12192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485900" y="5283200"/>
            <a:ext cx="4883944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2000"/>
            <a:ext cx="5717381" cy="2336800"/>
          </a:xfrm>
        </p:spPr>
        <p:txBody>
          <a:bodyPr/>
          <a:lstStyle>
            <a:lvl1pPr>
              <a:defRPr sz="375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  <a:endParaRPr lang="bg-BG" altLang="en-US" noProof="0" smtClean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5283200"/>
            <a:ext cx="4914900" cy="23368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1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  <a:endParaRPr lang="bg-BG" altLang="en-US" noProof="0" smtClean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1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4"/>
            <a:ext cx="5915025" cy="2000249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486833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679" y="2241551"/>
            <a:ext cx="290155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679" y="3340100"/>
            <a:ext cx="290155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841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841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  <a:endParaRPr lang="en-US" altLang="en-US" smtClean="0"/>
          </a:p>
          <a:p>
            <a:pPr lvl="1"/>
            <a:r>
              <a:rPr lang="en-US" altLang="en-US" smtClean="0"/>
              <a:t>Second level</a:t>
            </a:r>
            <a:endParaRPr lang="en-US" altLang="en-US" smtClean="0"/>
          </a:p>
          <a:p>
            <a:pPr lvl="2"/>
            <a:r>
              <a:rPr lang="en-US" altLang="en-US" smtClean="0"/>
              <a:t>Third level</a:t>
            </a:r>
            <a:endParaRPr lang="en-US" altLang="en-US" smtClean="0"/>
          </a:p>
          <a:p>
            <a:pPr lvl="3"/>
            <a:r>
              <a:rPr lang="en-US" altLang="en-US" smtClean="0"/>
              <a:t>Fourth level</a:t>
            </a:r>
            <a:endParaRPr lang="en-US" altLang="en-US" smtClean="0"/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967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3995" algn="l" rtl="0" eaLnBrk="0" fontAlgn="base" hangingPunct="0">
        <a:spcBef>
          <a:spcPct val="15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15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15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70417"/>
            <a:ext cx="6172200" cy="1519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title style</a:t>
            </a:r>
            <a:endParaRPr lang="bg-BG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40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text styles</a:t>
            </a:r>
            <a:endParaRPr lang="bg-BG" altLang="en-US" smtClean="0"/>
          </a:p>
          <a:p>
            <a:pPr lvl="1"/>
            <a:r>
              <a:rPr lang="bg-BG" altLang="en-US" smtClean="0"/>
              <a:t>Second level</a:t>
            </a:r>
            <a:endParaRPr lang="bg-BG" altLang="en-US" smtClean="0"/>
          </a:p>
          <a:p>
            <a:pPr lvl="2"/>
            <a:r>
              <a:rPr lang="bg-BG" altLang="en-US" smtClean="0"/>
              <a:t>Third level</a:t>
            </a:r>
            <a:endParaRPr lang="bg-BG" altLang="en-US" smtClean="0"/>
          </a:p>
          <a:p>
            <a:pPr lvl="3"/>
            <a:r>
              <a:rPr lang="bg-BG" altLang="en-US" smtClean="0"/>
              <a:t>Fourth level</a:t>
            </a:r>
            <a:endParaRPr lang="bg-BG" altLang="en-US" smtClean="0"/>
          </a:p>
          <a:p>
            <a:pPr lvl="4"/>
            <a:r>
              <a:rPr lang="bg-BG" altLang="en-US" smtClean="0"/>
              <a:t>Fifth level</a:t>
            </a:r>
            <a:endParaRPr lang="bg-BG" altLang="en-US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4851"/>
            <a:ext cx="21717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9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50">
          <a:solidFill>
            <a:schemeClr val="tx1"/>
          </a:solidFill>
          <a:latin typeface="+mn-lt"/>
          <a:ea typeface="+mn-ea"/>
          <a:cs typeface="+mn-cs"/>
        </a:defRPr>
      </a:lvl1pPr>
      <a:lvl2pPr marL="502285" indent="-24447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1950">
          <a:solidFill>
            <a:schemeClr val="tx1"/>
          </a:solidFill>
          <a:latin typeface="+mn-lt"/>
        </a:defRPr>
      </a:lvl2pPr>
      <a:lvl3pPr marL="767080" indent="-26352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1650">
          <a:solidFill>
            <a:schemeClr val="tx1"/>
          </a:solidFill>
          <a:latin typeface="+mn-lt"/>
        </a:defRPr>
      </a:lvl3pPr>
      <a:lvl4pPr marL="1005205" indent="-23685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1500">
          <a:solidFill>
            <a:schemeClr val="tx1"/>
          </a:solidFill>
          <a:latin typeface="+mn-lt"/>
        </a:defRPr>
      </a:lvl4pPr>
      <a:lvl5pPr marL="1261110" indent="-25463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5pPr>
      <a:lvl6pPr marL="16040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6pPr>
      <a:lvl7pPr marL="19469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7pPr>
      <a:lvl8pPr marL="22898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8pPr>
      <a:lvl9pPr marL="26327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1870551" y="1490980"/>
            <a:ext cx="3609975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 sz="100"/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171133" y="519034"/>
          <a:ext cx="949274" cy="9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" r:id="rId1" imgW="4808855" imgH="4919345" progId="CorelDRAW.Graphic.10">
                  <p:embed/>
                </p:oleObj>
              </mc:Choice>
              <mc:Fallback>
                <p:oleObj name="" r:id="rId1" imgW="4808855" imgH="4919345" progId="CorelDRAW.Graphic.1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133" y="519034"/>
                        <a:ext cx="949274" cy="9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53579" y="3975973"/>
            <a:ext cx="127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53578" y="3975973"/>
            <a:ext cx="6858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0" y="726400"/>
            <a:ext cx="6858000" cy="922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МЕДИЦИНСКИ УНИВЕРСИТЕТ </a:t>
            </a:r>
            <a:r>
              <a:rPr lang="bg-BG" altLang="en-US" sz="1800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1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1800" b="1" dirty="0" smtClean="0">
              <a:solidFill>
                <a:schemeClr val="accent2"/>
              </a:solidFill>
              <a:cs typeface="+mn-cs"/>
            </a:endParaRPr>
          </a:p>
          <a:p>
            <a:pPr algn="ctr">
              <a:defRPr/>
            </a:pPr>
            <a:r>
              <a:rPr lang="bg-BG" altLang="en-US" sz="1500" b="1" dirty="0" smtClean="0">
                <a:solidFill>
                  <a:schemeClr val="accent2"/>
                </a:solidFill>
                <a:latin typeface="+mn-lt"/>
                <a:cs typeface="Times New Roman" panose="02020603050405020304" pitchFamily="18" charset="0"/>
              </a:rPr>
              <a:t>	ФАКУЛТЕТ </a:t>
            </a:r>
            <a:r>
              <a:rPr lang="bg-BG" altLang="en-US" sz="1500" b="1" dirty="0">
                <a:solidFill>
                  <a:schemeClr val="accent2"/>
                </a:solidFill>
                <a:latin typeface="+mn-lt"/>
                <a:cs typeface="Times New Roman" panose="02020603050405020304" pitchFamily="18" charset="0"/>
              </a:rPr>
              <a:t>„ЗДРАВНИ ГРИЖИ“</a:t>
            </a:r>
            <a:endParaRPr lang="en-US" altLang="en-US" sz="1500" b="1" dirty="0">
              <a:solidFill>
                <a:schemeClr val="accent2"/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sz="1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sz="100" b="1" dirty="0" smtClean="0">
              <a:solidFill>
                <a:schemeClr val="accent2"/>
              </a:solidFill>
              <a:cs typeface="+mn-cs"/>
            </a:endParaRPr>
          </a:p>
          <a:p>
            <a:pPr algn="ctr">
              <a:defRPr/>
            </a:pPr>
            <a:endParaRPr lang="bg-BG" altLang="en-US" sz="1500" b="1" dirty="0" smtClean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53340" y="3387122"/>
            <a:ext cx="6857999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bg-BG" altLang="bg-BG" sz="2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Премедикация     -     цели,     средства     и     техники. Видове анестетици и анестезии. Опиоидни аналгетици</a:t>
            </a:r>
            <a:endParaRPr lang="bg-BG" altLang="bg-BG" sz="2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870075" y="6080760"/>
            <a:ext cx="468820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доц. д-р Камелия Цветанова, </a:t>
            </a:r>
            <a:r>
              <a:rPr lang="bg-BG" altLang="bg-BG" sz="1800" dirty="0" err="1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д.м</a:t>
            </a: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.</a:t>
            </a:r>
            <a:endParaRPr lang="bg-BG" altLang="bg-BG" sz="18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251585" y="2235200"/>
            <a:ext cx="484822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spcBef>
                <a:spcPct val="50000"/>
              </a:spcBef>
              <a:defRPr/>
            </a:pPr>
            <a:r>
              <a:rPr lang="bg-BG" altLang="bg-BG" sz="2000" dirty="0" smtClean="0">
                <a:solidFill>
                  <a:schemeClr val="accent2">
                    <a:lumMod val="75000"/>
                  </a:schemeClr>
                </a:solidFill>
                <a:cs typeface="+mn-cs"/>
                <a:sym typeface="+mn-ea"/>
              </a:rPr>
              <a:t>Материал към Лекция № 4</a:t>
            </a:r>
            <a:endParaRPr lang="bg-BG" altLang="bg-BG" sz="20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+mn-cs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WPS Presentation</Application>
  <PresentationFormat>On-screen Show (4:3)</PresentationFormat>
  <Paragraphs>11</Paragraphs>
  <Slides>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SimSun</vt:lpstr>
      <vt:lpstr>Wingdings</vt:lpstr>
      <vt:lpstr>Arial Black</vt:lpstr>
      <vt:lpstr>Garamond</vt:lpstr>
      <vt:lpstr>Times New Roman</vt:lpstr>
      <vt:lpstr>Arial Unicode MS</vt:lpstr>
      <vt:lpstr>Microsoft YaHei</vt:lpstr>
      <vt:lpstr/>
      <vt:lpstr>Arial Unicode MS</vt:lpstr>
      <vt:lpstr>Default Design</vt:lpstr>
      <vt:lpstr>2_Edge</vt:lpstr>
      <vt:lpstr>CorelDRAW.Graphic.10</vt:lpstr>
      <vt:lpstr>PowerPoint 演示文稿</vt:lpstr>
    </vt:vector>
  </TitlesOfParts>
  <Company>Ok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PC</cp:lastModifiedBy>
  <cp:revision>474</cp:revision>
  <dcterms:created xsi:type="dcterms:W3CDTF">2003-03-08T12:58:00Z</dcterms:created>
  <dcterms:modified xsi:type="dcterms:W3CDTF">2020-03-31T07:07:51Z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1033-11.2.0.8342</vt:lpwstr>
  </property>
</Properties>
</file>