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617627"/>
            <a:ext cx="6857999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Локална анестезия и локални анестетици. Спинална и епидурална анестезия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664335" y="6094095"/>
            <a:ext cx="471297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963420" y="2174240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4</a:t>
            </a:r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42052" y="847982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5" y="254943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002" y="213316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08074" y="857545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472</cp:revision>
  <dcterms:created xsi:type="dcterms:W3CDTF">2003-03-08T12:58:00Z</dcterms:created>
  <dcterms:modified xsi:type="dcterms:W3CDTF">2020-04-01T07:46:28Z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