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-93345" y="3576987"/>
            <a:ext cx="685799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Давене и удавяне. Аспирационен синдром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235835" y="6120130"/>
            <a:ext cx="452882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44015" y="1822450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6</a:t>
            </a:r>
            <a:endParaRPr lang="en-US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1925050" y="903274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310235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268608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91072" y="912837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473</cp:revision>
  <dcterms:created xsi:type="dcterms:W3CDTF">2003-03-08T12:58:00Z</dcterms:created>
  <dcterms:modified xsi:type="dcterms:W3CDTF">2020-04-01T07:49:21Z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