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418" r:id="rId3"/>
  </p:sldIdLst>
  <p:sldSz cx="6858000" cy="9144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708" autoAdjust="0"/>
  </p:normalViewPr>
  <p:slideViewPr>
    <p:cSldViewPr snapToGrid="0">
      <p:cViewPr varScale="1">
        <p:scale>
          <a:sx n="79" d="100"/>
          <a:sy n="79" d="100"/>
        </p:scale>
        <p:origin x="2238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0780" y="768350"/>
            <a:ext cx="2877741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1375" y="768350"/>
            <a:ext cx="2876550" cy="3836988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625600"/>
            <a:ext cx="5943600" cy="12192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485900" y="5283200"/>
            <a:ext cx="4883944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5717381" cy="2336800"/>
          </a:xfrm>
        </p:spPr>
        <p:txBody>
          <a:bodyPr/>
          <a:lstStyle>
            <a:lvl1pPr>
              <a:defRPr sz="375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283200"/>
            <a:ext cx="4914900" cy="2336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1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486833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79" y="2241551"/>
            <a:ext cx="290155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679" y="3340100"/>
            <a:ext cx="290155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841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84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3995" algn="l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17"/>
            <a:ext cx="6172200" cy="1519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4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4851"/>
            <a:ext cx="21717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9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50">
          <a:solidFill>
            <a:schemeClr val="tx1"/>
          </a:solidFill>
          <a:latin typeface="+mn-lt"/>
          <a:ea typeface="+mn-ea"/>
          <a:cs typeface="+mn-cs"/>
        </a:defRPr>
      </a:lvl1pPr>
      <a:lvl2pPr marL="502285" indent="-24447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1950">
          <a:solidFill>
            <a:schemeClr val="tx1"/>
          </a:solidFill>
          <a:latin typeface="+mn-lt"/>
        </a:defRPr>
      </a:lvl2pPr>
      <a:lvl3pPr marL="767080" indent="-26352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1650">
          <a:solidFill>
            <a:schemeClr val="tx1"/>
          </a:solidFill>
          <a:latin typeface="+mn-lt"/>
        </a:defRPr>
      </a:lvl3pPr>
      <a:lvl4pPr marL="1005205" indent="-23685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1500">
          <a:solidFill>
            <a:schemeClr val="tx1"/>
          </a:solidFill>
          <a:latin typeface="+mn-lt"/>
        </a:defRPr>
      </a:lvl4pPr>
      <a:lvl5pPr marL="1261110" indent="-25463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5pPr>
      <a:lvl6pPr marL="16040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6pPr>
      <a:lvl7pPr marL="19469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7pPr>
      <a:lvl8pPr marL="22898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8pPr>
      <a:lvl9pPr marL="26327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53579" y="3975973"/>
            <a:ext cx="127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53578" y="3975973"/>
            <a:ext cx="6858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-93345" y="3576987"/>
            <a:ext cx="6857999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Давене и удавяне. Аспирационен синдром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2235835" y="6120130"/>
            <a:ext cx="452882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доц. д-р Камелия Цветанова, </a:t>
            </a:r>
            <a:r>
              <a:rPr lang="bg-BG" altLang="bg-BG" sz="1800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д.м</a:t>
            </a: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.</a:t>
            </a:r>
            <a:endParaRPr lang="bg-BG" altLang="bg-BG" sz="1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644015" y="1822450"/>
            <a:ext cx="36760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Материал към Лекция № 6</a:t>
            </a:r>
            <a:endParaRPr lang="en-US"/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>
            <a:off x="1925050" y="903274"/>
            <a:ext cx="3609975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bg-BG" sz="10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53" y="310235"/>
            <a:ext cx="873188" cy="89409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268608"/>
            <a:ext cx="6858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МЕДИЦИНСКИ УНИВЕРСИТЕТ – ПЛЕВЕН</a:t>
            </a:r>
            <a:endParaRPr lang="bg-BG" altLang="en-US" sz="18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+mn-cs"/>
            </a:endParaRPr>
          </a:p>
          <a:p>
            <a:pPr algn="ctr">
              <a:defRPr/>
            </a:pPr>
            <a:r>
              <a:rPr lang="bg-BG" altLang="en-US" sz="15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r>
              <a:rPr lang="bg-BG" altLang="en-US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ФАКУЛТЕТ </a:t>
            </a:r>
            <a:r>
              <a:rPr lang="bg-BG" altLang="en-US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„ЗДРАВНИ ГРИЖИ</a:t>
            </a:r>
            <a:r>
              <a:rPr lang="bg-BG" altLang="en-US" sz="1500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“</a:t>
            </a:r>
            <a:endParaRPr lang="en-US" altLang="en-US" sz="15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1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endParaRPr lang="bg-BG" altLang="en-US" sz="15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91072" y="912837"/>
            <a:ext cx="4551684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6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ЦЕНТЪР ЗА ДИСТАНЦИОННО ОБУЧЕНИЕ</a:t>
            </a:r>
            <a:endParaRPr lang="en-US" altLang="en-US" sz="16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PowerPoint Presentation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473</cp:revision>
  <dcterms:created xsi:type="dcterms:W3CDTF">2003-03-08T12:58:00Z</dcterms:created>
  <dcterms:modified xsi:type="dcterms:W3CDTF">2020-04-01T07:49:21Z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