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794">
          <p15:clr>
            <a:srgbClr val="A4A3A4"/>
          </p15:clr>
        </p15:guide>
        <p15:guide id="2" pos="22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3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794"/>
        <p:guide pos="22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127"/>
        <p:guide pos="23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975767"/>
            <a:ext cx="685799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  <a:sym typeface="+mn-ea"/>
              </a:rPr>
              <a:t>Измръзване и изгаряне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118995" y="6080760"/>
            <a:ext cx="455739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507490" y="2317750"/>
            <a:ext cx="40633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7</a:t>
            </a:r>
            <a:endParaRPr lang="en-US" sz="200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25050" y="900052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307013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265386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1072" y="909615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475</cp:revision>
  <dcterms:created xsi:type="dcterms:W3CDTF">2003-03-08T12:58:00Z</dcterms:created>
  <dcterms:modified xsi:type="dcterms:W3CDTF">2020-04-01T07:49:55Z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