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3940842"/>
            <a:ext cx="6857999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Остра дихателна недостатъчност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2118995" y="6107430"/>
            <a:ext cx="459549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644650" y="2134870"/>
            <a:ext cx="36760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8</a:t>
            </a:r>
            <a:endParaRPr lang="en-US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1925050" y="962532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369493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327866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91072" y="972095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472</cp:revision>
  <dcterms:created xsi:type="dcterms:W3CDTF">2003-03-08T12:58:00Z</dcterms:created>
  <dcterms:modified xsi:type="dcterms:W3CDTF">2020-04-01T07:56:25Z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