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6858000" cy="9144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79" d="100"/>
          <a:sy n="79" d="100"/>
        </p:scale>
        <p:origin x="223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68350"/>
            <a:ext cx="2876550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0" y="3906552"/>
            <a:ext cx="6857999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Шок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743075" y="6068060"/>
            <a:ext cx="503618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742440" y="2109470"/>
            <a:ext cx="36760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9</a:t>
            </a:r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1925050" y="946022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bg-BG" sz="10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" y="352983"/>
            <a:ext cx="873188" cy="8940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311356"/>
            <a:ext cx="6858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МЕДИЦИНСКИ УНИВЕРСИТЕТ – ПЛЕВЕН</a:t>
            </a:r>
            <a:endParaRPr lang="bg-BG" altLang="en-US" sz="18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ФАКУЛТЕТ </a:t>
            </a:r>
            <a:r>
              <a:rPr lang="bg-BG" altLang="en-US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„ЗДРАВНИ ГРИЖИ</a:t>
            </a:r>
            <a:r>
              <a:rPr lang="bg-BG" altLang="en-US" sz="1500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“</a:t>
            </a:r>
            <a:endParaRPr lang="en-US" altLang="en-US" sz="15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endParaRPr lang="bg-BG" altLang="en-US" sz="15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91072" y="955585"/>
            <a:ext cx="455168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6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ЦЕНТЪР ЗА ДИСТАНЦИОННО ОБУЧЕНИЕ</a:t>
            </a:r>
            <a:endParaRPr lang="en-US" altLang="en-US" sz="16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472</cp:revision>
  <dcterms:created xsi:type="dcterms:W3CDTF">2003-03-08T12:58:00Z</dcterms:created>
  <dcterms:modified xsi:type="dcterms:W3CDTF">2020-04-01T07:57:00Z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