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0" y="3623342"/>
            <a:ext cx="6857999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Анестезиология, реанимация и интензивно лечение - определение, историческо развитие,   предмет,   цели   и   задачи.   Анестезия   -   определение,   видове   и характеристика. Стадии на анестезията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779905" y="6120130"/>
            <a:ext cx="463486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97000" y="2204720"/>
            <a:ext cx="40633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1</a:t>
            </a:r>
            <a:endParaRPr lang="bg-BG" altLang="bg-BG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+mn-cs"/>
              <a:sym typeface="+mn-ea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803130" y="855005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33" y="261966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21920" y="220339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9152" y="864568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475</cp:revision>
  <dcterms:created xsi:type="dcterms:W3CDTF">2003-03-08T12:58:00Z</dcterms:created>
  <dcterms:modified xsi:type="dcterms:W3CDTF">2020-04-01T07:40:48Z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