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418" r:id="rId3"/>
  </p:sldIdLst>
  <p:sldSz cx="6858000" cy="9144000" type="screen4x3"/>
  <p:notesSz cx="7099300" cy="10234613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9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EFFC70"/>
    <a:srgbClr val="99FF66"/>
    <a:srgbClr val="FF5050"/>
    <a:srgbClr val="FAE2EC"/>
    <a:srgbClr val="CCFFCC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708" autoAdjust="0"/>
  </p:normalViewPr>
  <p:slideViewPr>
    <p:cSldViewPr snapToGrid="0">
      <p:cViewPr varScale="1">
        <p:scale>
          <a:sx n="79" d="100"/>
          <a:sy n="79" d="100"/>
        </p:scale>
        <p:origin x="2964" y="114"/>
      </p:cViewPr>
      <p:guideLst>
        <p:guide orient="horz" pos="2880"/>
        <p:guide pos="21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4032" y="-114"/>
      </p:cViewPr>
      <p:guideLst>
        <p:guide orient="horz" pos="3224"/>
        <p:guide pos="227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A99C722-40CE-4F8A-8266-6F14B1AB6F6E}" type="slidenum">
              <a:rPr lang="bg-BG" altLang="bg-BG"/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0780" y="768350"/>
            <a:ext cx="2877741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/>
          <a:p>
            <a:pPr lvl="0"/>
            <a:r>
              <a:rPr lang="bg-BG" altLang="bg-BG" noProof="0" smtClean="0"/>
              <a:t>Click to edit Master text styles</a:t>
            </a:r>
          </a:p>
          <a:p>
            <a:pPr lvl="1"/>
            <a:r>
              <a:rPr lang="bg-BG" altLang="bg-BG" noProof="0" smtClean="0"/>
              <a:t>Second level</a:t>
            </a:r>
          </a:p>
          <a:p>
            <a:pPr lvl="2"/>
            <a:r>
              <a:rPr lang="bg-BG" altLang="bg-BG" noProof="0" smtClean="0"/>
              <a:t>Third level</a:t>
            </a:r>
          </a:p>
          <a:p>
            <a:pPr lvl="3"/>
            <a:r>
              <a:rPr lang="bg-BG" altLang="bg-BG" noProof="0" smtClean="0"/>
              <a:t>Fourth level</a:t>
            </a:r>
          </a:p>
          <a:p>
            <a:pPr lvl="4"/>
            <a:r>
              <a:rPr lang="bg-BG" altLang="bg-BG" noProof="0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E410D28-5B60-4FE7-BAE5-C4ADB6AB32B3}" type="slidenum">
              <a:rPr lang="bg-BG" altLang="bg-BG"/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D97A1E8-CF6E-4D65-84FB-05332DF6D4A5}" type="slidenum">
              <a:rPr lang="bg-BG" altLang="bg-BG" sz="1300">
                <a:latin typeface="Arial" panose="020B0604020202020204" pitchFamily="34" charset="0"/>
              </a:rPr>
              <a:t>1</a:t>
            </a:fld>
            <a:endParaRPr lang="bg-BG" altLang="bg-BG" sz="130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1375" y="768350"/>
            <a:ext cx="2876550" cy="3836988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  <a:t>4/2/2020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  <a:t>4/2/2020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4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4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  <a:t>4/2/2020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457200" y="1625600"/>
            <a:ext cx="5943600" cy="12192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485900" y="5283200"/>
            <a:ext cx="4883944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32000"/>
            <a:ext cx="5717381" cy="2336800"/>
          </a:xfrm>
        </p:spPr>
        <p:txBody>
          <a:bodyPr/>
          <a:lstStyle>
            <a:lvl1pPr>
              <a:defRPr sz="3750"/>
            </a:lvl1pPr>
          </a:lstStyle>
          <a:p>
            <a:pPr lvl="0"/>
            <a:r>
              <a:rPr lang="bg-BG" altLang="en-US" noProof="0" smtClean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5283200"/>
            <a:ext cx="4914900" cy="23368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100"/>
            </a:lvl1pPr>
          </a:lstStyle>
          <a:p>
            <a:pPr lvl="0"/>
            <a:r>
              <a:rPr lang="bg-BG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B4CBD-D7E6-4BEB-9DF2-639065E7A3F8}" type="slidenum">
              <a:rPr lang="bg-BG" altLang="en-US"/>
              <a:t>‹#›</a:t>
            </a:fld>
            <a:endParaRPr lang="bg-BG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  <a:t>4/2/2020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1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4"/>
            <a:ext cx="5915025" cy="2000249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  <a:t>4/2/2020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  <a:t>4/2/2020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486833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679" y="2241551"/>
            <a:ext cx="290155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679" y="3340100"/>
            <a:ext cx="290155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841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841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  <a:t>4/2/2020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  <a:t>4/2/2020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  <a:t>4/2/2020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  <a:t>4/2/2020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  <a:t>4/2/2020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  <a:t>4/2/2020</a:t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967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530" indent="-213995" algn="l" rtl="0" eaLnBrk="0" fontAlgn="base" hangingPunct="0">
        <a:spcBef>
          <a:spcPct val="15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15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15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15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70417"/>
            <a:ext cx="6172200" cy="1519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40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4851"/>
            <a:ext cx="21717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900">
                <a:latin typeface="Garamond" panose="02020404030301010803" pitchFamily="18" charset="0"/>
                <a:cs typeface="+mn-cs"/>
              </a:defRPr>
            </a:lvl1pPr>
          </a:lstStyle>
          <a:p>
            <a:pPr>
              <a:defRPr/>
            </a:pPr>
            <a:fld id="{417D9679-1AFE-4839-AE6B-975E7CEDD4B0}" type="slidenum">
              <a:rPr lang="bg-BG" altLang="en-US"/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50">
          <a:solidFill>
            <a:schemeClr val="tx1"/>
          </a:solidFill>
          <a:latin typeface="+mn-lt"/>
          <a:ea typeface="+mn-ea"/>
          <a:cs typeface="+mn-cs"/>
        </a:defRPr>
      </a:lvl1pPr>
      <a:lvl2pPr marL="502285" indent="-24447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1950">
          <a:solidFill>
            <a:schemeClr val="tx1"/>
          </a:solidFill>
          <a:latin typeface="+mn-lt"/>
        </a:defRPr>
      </a:lvl2pPr>
      <a:lvl3pPr marL="767080" indent="-26352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1650">
          <a:solidFill>
            <a:schemeClr val="tx1"/>
          </a:solidFill>
          <a:latin typeface="+mn-lt"/>
        </a:defRPr>
      </a:lvl3pPr>
      <a:lvl4pPr marL="1005205" indent="-23685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1500">
          <a:solidFill>
            <a:schemeClr val="tx1"/>
          </a:solidFill>
          <a:latin typeface="+mn-lt"/>
        </a:defRPr>
      </a:lvl4pPr>
      <a:lvl5pPr marL="1261110" indent="-25463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5pPr>
      <a:lvl6pPr marL="16040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6pPr>
      <a:lvl7pPr marL="19469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7pPr>
      <a:lvl8pPr marL="22898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8pPr>
      <a:lvl9pPr marL="26327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53579" y="3975973"/>
            <a:ext cx="127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53578" y="3975973"/>
            <a:ext cx="6858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53340" y="3387122"/>
            <a:ext cx="6857999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bg-BG" altLang="bg-BG" sz="2000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+mn-cs"/>
              </a:rPr>
              <a:t>Премедикация</a:t>
            </a:r>
            <a:r>
              <a:rPr lang="bg-BG" altLang="bg-BG" sz="200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+mn-cs"/>
              </a:rPr>
              <a:t> </a:t>
            </a:r>
            <a:r>
              <a:rPr lang="bg-BG" altLang="bg-BG" sz="200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+mn-cs"/>
              </a:rPr>
              <a:t>- </a:t>
            </a:r>
            <a:r>
              <a:rPr lang="bg-BG" altLang="bg-BG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+mn-cs"/>
              </a:rPr>
              <a:t>цели</a:t>
            </a:r>
            <a:r>
              <a:rPr lang="bg-BG" altLang="bg-BG" sz="200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+mn-cs"/>
              </a:rPr>
              <a:t>, </a:t>
            </a:r>
            <a:r>
              <a:rPr lang="bg-BG" altLang="bg-BG" sz="200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+mn-cs"/>
              </a:rPr>
              <a:t>средства и техники</a:t>
            </a:r>
            <a:r>
              <a:rPr lang="bg-BG" altLang="bg-BG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+mn-cs"/>
              </a:rPr>
              <a:t>. Видове анестетици и анестезии. Опиоидни аналгетици</a:t>
            </a: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1870075" y="6080760"/>
            <a:ext cx="468820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доц. д-р Камелия Цветанова, </a:t>
            </a:r>
            <a:r>
              <a:rPr lang="bg-BG" altLang="bg-BG" sz="1800" dirty="0" err="1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д.м</a:t>
            </a: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.</a:t>
            </a:r>
            <a:endParaRPr lang="bg-BG" altLang="bg-BG" sz="18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251585" y="2235200"/>
            <a:ext cx="484822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bg-BG" altLang="bg-BG" sz="2000" dirty="0" smtClean="0">
                <a:solidFill>
                  <a:schemeClr val="accent2">
                    <a:lumMod val="75000"/>
                  </a:schemeClr>
                </a:solidFill>
                <a:cs typeface="+mn-cs"/>
                <a:sym typeface="+mn-ea"/>
              </a:rPr>
              <a:t>Материал към Лекция № </a:t>
            </a:r>
            <a:r>
              <a:rPr lang="bg-BG" altLang="bg-BG" sz="2000" dirty="0" smtClean="0">
                <a:solidFill>
                  <a:schemeClr val="accent2">
                    <a:lumMod val="75000"/>
                  </a:schemeClr>
                </a:solidFill>
                <a:cs typeface="+mn-cs"/>
                <a:sym typeface="+mn-ea"/>
              </a:rPr>
              <a:t>2</a:t>
            </a:r>
            <a:endParaRPr lang="bg-BG" altLang="bg-BG" sz="20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+mn-cs"/>
              <a:sym typeface="+mn-ea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1766554" y="935158"/>
            <a:ext cx="3609975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bg-BG" sz="100">
              <a:solidFill>
                <a:schemeClr val="accent1">
                  <a:lumMod val="25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57" y="342119"/>
            <a:ext cx="873188" cy="89409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-158496" y="300492"/>
            <a:ext cx="6858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1800" b="1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altLang="en-US" sz="18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МЕДИЦИНСКИ УНИВЕРСИТЕТ – ПЛЕВЕН</a:t>
            </a:r>
            <a:endParaRPr lang="bg-BG" altLang="en-US" sz="1800" b="1" dirty="0" smtClean="0">
              <a:solidFill>
                <a:schemeClr val="accent1">
                  <a:lumMod val="25000"/>
                </a:schemeClr>
              </a:solidFill>
              <a:latin typeface="+mn-lt"/>
              <a:cs typeface="+mn-cs"/>
            </a:endParaRPr>
          </a:p>
          <a:p>
            <a:pPr algn="ctr">
              <a:defRPr/>
            </a:pPr>
            <a:r>
              <a:rPr lang="bg-BG" altLang="en-US" sz="15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	</a:t>
            </a:r>
            <a:r>
              <a:rPr lang="bg-BG" altLang="en-US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ФАКУЛТЕТ </a:t>
            </a:r>
            <a:r>
              <a:rPr lang="bg-BG" altLang="en-US" b="1" dirty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„ЗДРАВНИ ГРИЖИ</a:t>
            </a:r>
            <a:r>
              <a:rPr lang="bg-BG" altLang="en-US" sz="1500" b="1" dirty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“</a:t>
            </a:r>
            <a:endParaRPr lang="en-US" altLang="en-US" sz="1500" b="1" dirty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sz="1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	</a:t>
            </a:r>
            <a:endParaRPr lang="bg-BG" altLang="en-US" sz="1500" b="1" dirty="0" smtClean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32576" y="944721"/>
            <a:ext cx="4551684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16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ЦЕНТЪР ЗА ДИСТАНЦИОННО ОБУЧЕНИЕ</a:t>
            </a:r>
            <a:endParaRPr lang="en-US" altLang="en-US" sz="1600" b="1" dirty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Garamond</vt:lpstr>
      <vt:lpstr>Times New Roman</vt:lpstr>
      <vt:lpstr>Wingdings</vt:lpstr>
      <vt:lpstr>Default Design</vt:lpstr>
      <vt:lpstr>2_Edge</vt:lpstr>
      <vt:lpstr>PowerPoint Presentation</vt:lpstr>
    </vt:vector>
  </TitlesOfParts>
  <Company>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Canev</dc:creator>
  <cp:lastModifiedBy>Tzanev-Home</cp:lastModifiedBy>
  <cp:revision>476</cp:revision>
  <dcterms:created xsi:type="dcterms:W3CDTF">2003-03-08T12:58:00Z</dcterms:created>
  <dcterms:modified xsi:type="dcterms:W3CDTF">2020-04-02T06:02:56Z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1033-11.2.0.8342</vt:lpwstr>
  </property>
</Properties>
</file>