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53340" y="3538887"/>
            <a:ext cx="6857999" cy="1337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bg-BG" altLang="bg-BG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Анестезия при различните видове хирургични намеси. Анестезия в акушерството и гинекологията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649730" y="6107430"/>
            <a:ext cx="479044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18640" y="1939925"/>
            <a:ext cx="36760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</a:t>
            </a:r>
            <a:r>
              <a:rPr lang="en-US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3</a:t>
            </a:r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978390" y="974597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93" y="381558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3340" y="339931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44412" y="984160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473</cp:revision>
  <dcterms:created xsi:type="dcterms:W3CDTF">2003-03-08T12:58:00Z</dcterms:created>
  <dcterms:modified xsi:type="dcterms:W3CDTF">2020-04-01T07:42:32Z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