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324D4-7220-4730-BBF5-956666FC77C9}" type="datetimeFigureOut">
              <a:rPr lang="bg-BG" smtClean="0"/>
              <a:t>21.2.2020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AC6EC-2AC9-4F80-AB94-5CF015642CF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4341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324D4-7220-4730-BBF5-956666FC77C9}" type="datetimeFigureOut">
              <a:rPr lang="bg-BG" smtClean="0"/>
              <a:t>21.2.2020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AC6EC-2AC9-4F80-AB94-5CF015642CF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67557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324D4-7220-4730-BBF5-956666FC77C9}" type="datetimeFigureOut">
              <a:rPr lang="bg-BG" smtClean="0"/>
              <a:t>21.2.2020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AC6EC-2AC9-4F80-AB94-5CF015642CF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28576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324D4-7220-4730-BBF5-956666FC77C9}" type="datetimeFigureOut">
              <a:rPr lang="bg-BG" smtClean="0"/>
              <a:t>21.2.2020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AC6EC-2AC9-4F80-AB94-5CF015642CF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51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324D4-7220-4730-BBF5-956666FC77C9}" type="datetimeFigureOut">
              <a:rPr lang="bg-BG" smtClean="0"/>
              <a:t>21.2.2020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AC6EC-2AC9-4F80-AB94-5CF015642CF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21477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324D4-7220-4730-BBF5-956666FC77C9}" type="datetimeFigureOut">
              <a:rPr lang="bg-BG" smtClean="0"/>
              <a:t>21.2.2020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AC6EC-2AC9-4F80-AB94-5CF015642CF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2401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324D4-7220-4730-BBF5-956666FC77C9}" type="datetimeFigureOut">
              <a:rPr lang="bg-BG" smtClean="0"/>
              <a:t>21.2.2020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AC6EC-2AC9-4F80-AB94-5CF015642CF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40824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324D4-7220-4730-BBF5-956666FC77C9}" type="datetimeFigureOut">
              <a:rPr lang="bg-BG" smtClean="0"/>
              <a:t>21.2.2020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AC6EC-2AC9-4F80-AB94-5CF015642CF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83884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324D4-7220-4730-BBF5-956666FC77C9}" type="datetimeFigureOut">
              <a:rPr lang="bg-BG" smtClean="0"/>
              <a:t>21.2.2020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AC6EC-2AC9-4F80-AB94-5CF015642CF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34575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324D4-7220-4730-BBF5-956666FC77C9}" type="datetimeFigureOut">
              <a:rPr lang="bg-BG" smtClean="0"/>
              <a:t>21.2.2020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AC6EC-2AC9-4F80-AB94-5CF015642CF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63130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324D4-7220-4730-BBF5-956666FC77C9}" type="datetimeFigureOut">
              <a:rPr lang="bg-BG" smtClean="0"/>
              <a:t>21.2.2020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AC6EC-2AC9-4F80-AB94-5CF015642CF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64175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324D4-7220-4730-BBF5-956666FC77C9}" type="datetimeFigureOut">
              <a:rPr lang="bg-BG" smtClean="0"/>
              <a:t>21.2.2020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AC6EC-2AC9-4F80-AB94-5CF015642CF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66648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Токсикология на ФОС </a:t>
            </a:r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bg-BG" kern="0" dirty="0">
                <a:solidFill>
                  <a:srgbClr val="009999"/>
                </a:solidFill>
                <a:latin typeface="Verdana"/>
              </a:rPr>
              <a:t>Лектор: д-р Р. </a:t>
            </a:r>
            <a:r>
              <a:rPr lang="bg-BG" kern="0">
                <a:solidFill>
                  <a:srgbClr val="009999"/>
                </a:solidFill>
                <a:latin typeface="Verdana"/>
              </a:rPr>
              <a:t>Василева катедра “Хигиена, медицинска екология, професионални заболявания и МБС”</a:t>
            </a:r>
          </a:p>
          <a:p>
            <a:r>
              <a:rPr lang="bg-BG" smtClean="0"/>
              <a:t>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2684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Токсикология на въглероден окис </a:t>
            </a:r>
            <a:r>
              <a:rPr lang="en-US" dirty="0" smtClean="0"/>
              <a:t>-CO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При всички процеси с непълно горене се отделя СО </a:t>
            </a:r>
          </a:p>
          <a:p>
            <a:r>
              <a:rPr lang="bg-BG" dirty="0" smtClean="0"/>
              <a:t>ФХС – газ – без цвят, вкус и мирис</a:t>
            </a:r>
          </a:p>
          <a:p>
            <a:r>
              <a:rPr lang="bg-BG" dirty="0" smtClean="0"/>
              <a:t>На открито е неустойчив </a:t>
            </a:r>
          </a:p>
          <a:p>
            <a:r>
              <a:rPr lang="bg-BG" dirty="0" smtClean="0"/>
              <a:t>В малки, тесни затворени помещения се натрупва </a:t>
            </a:r>
          </a:p>
          <a:p>
            <a:r>
              <a:rPr lang="bg-BG" dirty="0" smtClean="0"/>
              <a:t>Постъпва инхалаторно бързо насища кръвта и равномерно се разпределя в мозъка, сърцето и черния дроб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03698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5536" y="-1661046"/>
            <a:ext cx="8229600" cy="1661046"/>
          </a:xfrm>
        </p:spPr>
        <p:txBody>
          <a:bodyPr/>
          <a:lstStyle/>
          <a:p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bg-BG" dirty="0" smtClean="0"/>
              <a:t>Въглеродния окис има афинитет към двувалентното желязо !!!</a:t>
            </a:r>
          </a:p>
          <a:p>
            <a:r>
              <a:rPr lang="bg-BG" dirty="0" smtClean="0"/>
              <a:t>СО се свързва с </a:t>
            </a:r>
            <a:r>
              <a:rPr lang="bg-BG" dirty="0" err="1" smtClean="0"/>
              <a:t>Нв</a:t>
            </a:r>
            <a:r>
              <a:rPr lang="bg-BG" dirty="0" smtClean="0"/>
              <a:t> и образува – </a:t>
            </a:r>
            <a:r>
              <a:rPr lang="bg-BG" dirty="0" err="1" smtClean="0"/>
              <a:t>СОНв</a:t>
            </a:r>
            <a:r>
              <a:rPr lang="bg-BG" dirty="0" smtClean="0"/>
              <a:t> </a:t>
            </a:r>
          </a:p>
          <a:p>
            <a:r>
              <a:rPr lang="bg-BG" dirty="0" err="1" smtClean="0"/>
              <a:t>СОНв</a:t>
            </a:r>
            <a:r>
              <a:rPr lang="bg-BG" dirty="0" smtClean="0"/>
              <a:t> е много по –стабилен от </a:t>
            </a:r>
            <a:r>
              <a:rPr lang="bg-BG" dirty="0" err="1" smtClean="0"/>
              <a:t>НвО</a:t>
            </a:r>
            <a:r>
              <a:rPr lang="bg-BG" dirty="0" smtClean="0"/>
              <a:t> и създава условия за хипоксия </a:t>
            </a:r>
          </a:p>
          <a:p>
            <a:r>
              <a:rPr lang="bg-BG" dirty="0" smtClean="0"/>
              <a:t>Формите на протичане – лека, средно тежка и тежка </a:t>
            </a:r>
          </a:p>
          <a:p>
            <a:r>
              <a:rPr lang="bg-BG" dirty="0" smtClean="0"/>
              <a:t>Водеща е неврологичната  симптоматика – главоболие , световъртеж , дезориентация, </a:t>
            </a:r>
            <a:r>
              <a:rPr lang="bg-BG" dirty="0" err="1" smtClean="0"/>
              <a:t>фебрилитет</a:t>
            </a:r>
            <a:r>
              <a:rPr lang="bg-BG" dirty="0" smtClean="0"/>
              <a:t> !!!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69957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 flipV="1">
            <a:off x="457200" y="-747464"/>
            <a:ext cx="8229600" cy="72008"/>
          </a:xfrm>
        </p:spPr>
        <p:txBody>
          <a:bodyPr>
            <a:normAutofit fontScale="90000"/>
          </a:bodyPr>
          <a:lstStyle/>
          <a:p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bg-BG" dirty="0" smtClean="0"/>
              <a:t>3-те А </a:t>
            </a:r>
          </a:p>
          <a:p>
            <a:r>
              <a:rPr lang="bg-BG" dirty="0" smtClean="0"/>
              <a:t>Адинамия- намалена мускулна сила</a:t>
            </a:r>
          </a:p>
          <a:p>
            <a:r>
              <a:rPr lang="bg-BG" dirty="0" smtClean="0"/>
              <a:t>Апатия – безразличие </a:t>
            </a:r>
          </a:p>
          <a:p>
            <a:r>
              <a:rPr lang="bg-BG" dirty="0" smtClean="0"/>
              <a:t>Абулия – безволие </a:t>
            </a:r>
          </a:p>
          <a:p>
            <a:r>
              <a:rPr lang="bg-BG" dirty="0" smtClean="0"/>
              <a:t>Разширени зеници- мидриаза</a:t>
            </a:r>
          </a:p>
          <a:p>
            <a:r>
              <a:rPr lang="bg-BG" dirty="0" smtClean="0"/>
              <a:t>Лигавици – малинов цвят </a:t>
            </a:r>
          </a:p>
          <a:p>
            <a:r>
              <a:rPr lang="bg-BG" dirty="0" smtClean="0"/>
              <a:t>Гърчове </a:t>
            </a:r>
          </a:p>
          <a:p>
            <a:r>
              <a:rPr lang="bg-BG" dirty="0" smtClean="0"/>
              <a:t>Бърза загуба на съзнание </a:t>
            </a:r>
          </a:p>
          <a:p>
            <a:r>
              <a:rPr lang="bg-BG" dirty="0" smtClean="0"/>
              <a:t>Кома – дълбока и продължителна 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32758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 flipV="1">
            <a:off x="539552" y="-1323528"/>
            <a:ext cx="8229600" cy="734070"/>
          </a:xfrm>
        </p:spPr>
        <p:txBody>
          <a:bodyPr>
            <a:normAutofit fontScale="90000"/>
          </a:bodyPr>
          <a:lstStyle/>
          <a:p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bg-BG" dirty="0" smtClean="0"/>
              <a:t>Лечение няма специфични антидоти !!!</a:t>
            </a:r>
          </a:p>
          <a:p>
            <a:r>
              <a:rPr lang="bg-BG" dirty="0" smtClean="0"/>
              <a:t>Кислород под налягане / баро камера/</a:t>
            </a:r>
          </a:p>
          <a:p>
            <a:r>
              <a:rPr lang="bg-BG" dirty="0" smtClean="0"/>
              <a:t>За отока на мозъка – манитол </a:t>
            </a:r>
          </a:p>
          <a:p>
            <a:r>
              <a:rPr lang="bg-BG" dirty="0" smtClean="0"/>
              <a:t>Диуретици </a:t>
            </a:r>
          </a:p>
          <a:p>
            <a:r>
              <a:rPr lang="bg-BG" dirty="0" smtClean="0"/>
              <a:t>Кардиотоници </a:t>
            </a:r>
          </a:p>
          <a:p>
            <a:r>
              <a:rPr lang="bg-BG" dirty="0" smtClean="0"/>
              <a:t>Антибиотик </a:t>
            </a:r>
          </a:p>
          <a:p>
            <a:r>
              <a:rPr lang="bg-BG" dirty="0" smtClean="0"/>
              <a:t>Вливания </a:t>
            </a:r>
          </a:p>
          <a:p>
            <a:r>
              <a:rPr lang="bg-BG" dirty="0" smtClean="0"/>
              <a:t>Благодаря </a:t>
            </a:r>
            <a:r>
              <a:rPr lang="bg-BG" smtClean="0"/>
              <a:t>за вниманието Ви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151352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67544" y="-891480"/>
            <a:ext cx="8229600" cy="504056"/>
          </a:xfrm>
        </p:spPr>
        <p:txBody>
          <a:bodyPr>
            <a:normAutofit fontScale="90000"/>
          </a:bodyPr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ФОС – нервно паралитични газове </a:t>
            </a:r>
          </a:p>
          <a:p>
            <a:r>
              <a:rPr lang="bg-BG" dirty="0" smtClean="0"/>
              <a:t>Приложения – селско стопанство, цветна металургия, производство на пластмаси, влизат в състава на медикаменти и в състава на БОВ</a:t>
            </a:r>
          </a:p>
          <a:p>
            <a:r>
              <a:rPr lang="bg-BG" dirty="0" smtClean="0"/>
              <a:t>Физико-химични качества- прозрачни, безцветни ,маслоподобни </a:t>
            </a:r>
          </a:p>
          <a:p>
            <a:r>
              <a:rPr lang="bg-BG" dirty="0" smtClean="0"/>
              <a:t>Отлична разтворимост във вода и органични разтворители 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491591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83568" y="-1323528"/>
            <a:ext cx="8229600" cy="1143000"/>
          </a:xfrm>
        </p:spPr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Механизъм на действие – влизат през всички входни врати и обратимо или необратимо предизвикват инхибиране на ензима – ацетилхолинестераза(АХЕ)</a:t>
            </a:r>
          </a:p>
          <a:p>
            <a:r>
              <a:rPr lang="bg-BG" dirty="0" smtClean="0"/>
              <a:t>Това води до натрупването на значителни количества ацетил холин в органи и тъкани с ацетил холин медиация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446749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-459432"/>
            <a:ext cx="8229600" cy="144016"/>
          </a:xfrm>
        </p:spPr>
        <p:txBody>
          <a:bodyPr>
            <a:normAutofit fontScale="90000"/>
          </a:bodyPr>
          <a:lstStyle/>
          <a:p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Клиничното протичане – три синдрома –</a:t>
            </a:r>
          </a:p>
          <a:p>
            <a:r>
              <a:rPr lang="bg-BG" dirty="0" smtClean="0"/>
              <a:t>Мускаринов, никотинов и централен</a:t>
            </a:r>
          </a:p>
          <a:p>
            <a:r>
              <a:rPr lang="bg-BG" dirty="0" smtClean="0"/>
              <a:t>Форми </a:t>
            </a:r>
          </a:p>
          <a:p>
            <a:r>
              <a:rPr lang="bg-BG" dirty="0" smtClean="0"/>
              <a:t>Лека – миотична -  серумната АХЕ  е снижена 20- 30 % от изходното ниво </a:t>
            </a:r>
          </a:p>
          <a:p>
            <a:r>
              <a:rPr lang="bg-BG" dirty="0" smtClean="0"/>
              <a:t>Средно тежка – бронхоспастична – АХЕ е снижена 30-40 % </a:t>
            </a:r>
          </a:p>
          <a:p>
            <a:r>
              <a:rPr lang="bg-BG" dirty="0" smtClean="0"/>
              <a:t>Тежка – АХЕ може да липсва !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3130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67544" y="-1251520"/>
            <a:ext cx="8229600" cy="1143000"/>
          </a:xfrm>
        </p:spPr>
        <p:txBody>
          <a:bodyPr/>
          <a:lstStyle/>
          <a:p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Лечение – специфично с антидоти </a:t>
            </a:r>
          </a:p>
          <a:p>
            <a:r>
              <a:rPr lang="bg-BG" dirty="0" smtClean="0"/>
              <a:t>Атропин – периферен холинолитик, компетититвен, конкурентен </a:t>
            </a:r>
          </a:p>
          <a:p>
            <a:r>
              <a:rPr lang="bg-BG" dirty="0" smtClean="0"/>
              <a:t>Реактиватори на холин естеразата – разкъсват естерната връзка между ФОС- ХЕ</a:t>
            </a:r>
          </a:p>
          <a:p>
            <a:r>
              <a:rPr lang="bg-BG" dirty="0" smtClean="0"/>
              <a:t>Пралидоксим , Обидоксим, Токсогонин</a:t>
            </a:r>
          </a:p>
          <a:p>
            <a:r>
              <a:rPr lang="bg-BG" dirty="0" smtClean="0"/>
              <a:t>Диазепам за гърчовете </a:t>
            </a:r>
          </a:p>
          <a:p>
            <a:r>
              <a:rPr lang="bg-BG" dirty="0" smtClean="0"/>
              <a:t>Кислород терапия 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01274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Токсикология на циановодородна киселина и нейните соли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bg-BG" dirty="0" smtClean="0"/>
              <a:t>Цианидите са доказани ензимни отрови с общо – токсично действие.</a:t>
            </a:r>
          </a:p>
          <a:p>
            <a:r>
              <a:rPr lang="bg-BG" dirty="0" smtClean="0"/>
              <a:t>Разпространение широко- галванотехника, галванопластика, добив и обработка на злато, машиностроене, селското стопанство, фармацевтична индустрия, цигарен  дим </a:t>
            </a:r>
          </a:p>
          <a:p>
            <a:r>
              <a:rPr lang="bg-BG" dirty="0" smtClean="0"/>
              <a:t>ФХС – лесно подвижна течност с мирис на горчиви бадеми, разтваря се във вода и органични разтворители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83433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67544" y="-1251520"/>
            <a:ext cx="8229600" cy="1143000"/>
          </a:xfrm>
        </p:spPr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bg-BG" dirty="0" smtClean="0"/>
              <a:t>Механизъм на действие – цианидите имат висок афинитет към три валентното желязо!!!</a:t>
            </a:r>
          </a:p>
          <a:p>
            <a:r>
              <a:rPr lang="bg-BG" dirty="0" smtClean="0"/>
              <a:t>Инхибират всички дихателни ензими, които съдържат – желязо, цинк или мед.</a:t>
            </a:r>
          </a:p>
          <a:p>
            <a:r>
              <a:rPr lang="bg-BG" dirty="0" smtClean="0"/>
              <a:t>Цианидите бързо метаболизират и се превръщат в слабо токсични тиоцианати !!!</a:t>
            </a:r>
          </a:p>
          <a:p>
            <a:r>
              <a:rPr lang="bg-BG" dirty="0" smtClean="0"/>
              <a:t>Клинично протичат в лека, средно тежка и тежка форма 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402765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-531440"/>
            <a:ext cx="8229600" cy="360040"/>
          </a:xfrm>
        </p:spPr>
        <p:txBody>
          <a:bodyPr>
            <a:normAutofit fontScale="90000"/>
          </a:bodyPr>
          <a:lstStyle/>
          <a:p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25963"/>
          </a:xfrm>
        </p:spPr>
        <p:txBody>
          <a:bodyPr/>
          <a:lstStyle/>
          <a:p>
            <a:r>
              <a:rPr lang="bg-BG" dirty="0" smtClean="0"/>
              <a:t>Разширени зеници, метален вкус в устата, розова оцветка на лигавиците </a:t>
            </a:r>
          </a:p>
          <a:p>
            <a:r>
              <a:rPr lang="bg-BG" dirty="0" smtClean="0"/>
              <a:t>Забавено дишане – шумно, рядко, стерторозно</a:t>
            </a:r>
          </a:p>
          <a:p>
            <a:r>
              <a:rPr lang="bg-BG" dirty="0" smtClean="0"/>
              <a:t>Гърчове- тонично- тетанични 50:</a:t>
            </a:r>
            <a:r>
              <a:rPr lang="bg-BG" dirty="0" err="1" smtClean="0"/>
              <a:t>50</a:t>
            </a:r>
            <a:endParaRPr lang="bg-BG" dirty="0" smtClean="0"/>
          </a:p>
          <a:p>
            <a:r>
              <a:rPr lang="bg-BG" dirty="0" smtClean="0"/>
              <a:t>Повишено съдържание на кислород във венозната кръв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31424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-891480"/>
            <a:ext cx="8229600" cy="576064"/>
          </a:xfrm>
        </p:spPr>
        <p:txBody>
          <a:bodyPr>
            <a:normAutofit fontScale="90000"/>
          </a:bodyPr>
          <a:lstStyle/>
          <a:p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bg-BG" dirty="0" smtClean="0"/>
              <a:t>Лечение – </a:t>
            </a:r>
            <a:r>
              <a:rPr lang="en-US" dirty="0" smtClean="0"/>
              <a:t>Amylnitrosum </a:t>
            </a:r>
            <a:r>
              <a:rPr lang="bg-BG" dirty="0" smtClean="0"/>
              <a:t>3- 4 капки върху марля</a:t>
            </a:r>
          </a:p>
          <a:p>
            <a:r>
              <a:rPr lang="bg-BG" dirty="0" smtClean="0"/>
              <a:t>Промивка на стомаха с медицински въглен и калиев перманганат 1:2000</a:t>
            </a:r>
          </a:p>
          <a:p>
            <a:r>
              <a:rPr lang="en-US" dirty="0" smtClean="0"/>
              <a:t>Natrium nitrosum </a:t>
            </a:r>
            <a:r>
              <a:rPr lang="en-US" dirty="0" err="1" smtClean="0"/>
              <a:t>i.v.</a:t>
            </a:r>
            <a:r>
              <a:rPr lang="en-US" dirty="0" smtClean="0"/>
              <a:t> /Natrium hyposulfuricum </a:t>
            </a:r>
            <a:r>
              <a:rPr lang="en-US" dirty="0" err="1" smtClean="0"/>
              <a:t>i.v.</a:t>
            </a:r>
            <a:endParaRPr lang="en-US" dirty="0" smtClean="0"/>
          </a:p>
          <a:p>
            <a:r>
              <a:rPr lang="en-US" dirty="0" err="1" smtClean="0"/>
              <a:t>Glucosa</a:t>
            </a:r>
            <a:r>
              <a:rPr lang="en-US" dirty="0" smtClean="0"/>
              <a:t> </a:t>
            </a:r>
            <a:r>
              <a:rPr lang="bg-BG" dirty="0" smtClean="0"/>
              <a:t>и </a:t>
            </a:r>
            <a:r>
              <a:rPr lang="en-US" dirty="0" err="1" smtClean="0"/>
              <a:t>vit</a:t>
            </a:r>
            <a:r>
              <a:rPr lang="en-US" dirty="0" smtClean="0"/>
              <a:t>. C </a:t>
            </a:r>
            <a:r>
              <a:rPr lang="bg-BG" dirty="0" smtClean="0"/>
              <a:t>– капково </a:t>
            </a:r>
          </a:p>
          <a:p>
            <a:r>
              <a:rPr lang="en-US" dirty="0" smtClean="0"/>
              <a:t>Co Na2 EDTA – 2 </a:t>
            </a:r>
            <a:r>
              <a:rPr lang="bg-BG" dirty="0" err="1" smtClean="0"/>
              <a:t>амп</a:t>
            </a:r>
            <a:r>
              <a:rPr lang="bg-BG" dirty="0" smtClean="0"/>
              <a:t>.по 10 мл/венозно или </a:t>
            </a:r>
          </a:p>
          <a:p>
            <a:r>
              <a:rPr lang="en-US" dirty="0" smtClean="0"/>
              <a:t>Na2 EDTA   </a:t>
            </a:r>
            <a:r>
              <a:rPr lang="bg-BG" dirty="0" smtClean="0"/>
              <a:t>+  </a:t>
            </a:r>
            <a:r>
              <a:rPr lang="en-US" dirty="0" err="1" smtClean="0"/>
              <a:t>Vit</a:t>
            </a:r>
            <a:r>
              <a:rPr lang="en-US" dirty="0" smtClean="0"/>
              <a:t>. B 12 /</a:t>
            </a:r>
            <a:r>
              <a:rPr lang="bg-BG" dirty="0" smtClean="0"/>
              <a:t>венозно 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707895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527</Words>
  <Application>Microsoft Office PowerPoint</Application>
  <PresentationFormat>Презентация на цял екран (4:3)</PresentationFormat>
  <Paragraphs>67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13</vt:i4>
      </vt:variant>
    </vt:vector>
  </HeadingPairs>
  <TitlesOfParts>
    <vt:vector size="14" baseType="lpstr">
      <vt:lpstr>Office тема</vt:lpstr>
      <vt:lpstr>Токсикология на ФОС 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Токсикология на циановодородна киселина и нейните соли </vt:lpstr>
      <vt:lpstr>Презентация на PowerPoint</vt:lpstr>
      <vt:lpstr>Презентация на PowerPoint</vt:lpstr>
      <vt:lpstr>Презентация на PowerPoint</vt:lpstr>
      <vt:lpstr>Токсикология на въглероден окис -CO </vt:lpstr>
      <vt:lpstr>Презентация на PowerPoint</vt:lpstr>
      <vt:lpstr>Презентация на PowerPoint</vt:lpstr>
      <vt:lpstr>Презентация на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Токсикология на ФОС</dc:title>
  <dc:creator>User2</dc:creator>
  <cp:lastModifiedBy>User2</cp:lastModifiedBy>
  <cp:revision>9</cp:revision>
  <dcterms:created xsi:type="dcterms:W3CDTF">2020-01-02T06:46:52Z</dcterms:created>
  <dcterms:modified xsi:type="dcterms:W3CDTF">2020-02-21T09:51:07Z</dcterms:modified>
</cp:coreProperties>
</file>