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  <p:sldMasterId id="2147484149" r:id="rId2"/>
  </p:sldMasterIdLst>
  <p:notesMasterIdLst>
    <p:notesMasterId r:id="rId4"/>
  </p:notesMasterIdLst>
  <p:handoutMasterIdLst>
    <p:handoutMasterId r:id="rId5"/>
  </p:handoutMasterIdLst>
  <p:sldIdLst>
    <p:sldId id="418" r:id="rId3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46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22585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fld id="{50A0E475-5367-4FE6-B966-17D18F501EF0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3E1486C1-207B-4900-8635-A3A4C2962D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3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D9679-1AFE-4839-AE6B-975E7CEDD4B0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0696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D9679-1AFE-4839-AE6B-975E7CEDD4B0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31301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D9679-1AFE-4839-AE6B-975E7CEDD4B0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95406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D9679-1AFE-4839-AE6B-975E7CEDD4B0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5968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D9679-1AFE-4839-AE6B-975E7CEDD4B0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94203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D9679-1AFE-4839-AE6B-975E7CEDD4B0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74940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B05BF-9558-4E4E-AB3A-C694E89691FA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ADD3F-BFBC-43DC-9FDB-73AE6D2E8E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13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AA10C-F615-487B-8268-AD8756675251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D0FAD-1C47-413B-BC85-82B6C52E24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8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1FD70-AC6E-4613-BBDB-AC047553FEE2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85AAE-8EEF-4C9F-934B-EAB865FBD4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187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4CFB7-5897-420E-8359-2B3AD50997D9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DFB53-1AD7-4F0A-A761-57801D23F7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6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1C3A0-9BB9-4758-AC70-E5AAA7567E94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10C58-8371-49C3-91F1-DB9BA8FE14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160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CD252-1D31-4832-A3C2-B906504740FC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05E62-D273-4A15-9590-1EA0ABA212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34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6E96B-FF83-4676-B61D-C191E3D16AD6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AD0FC-DBA9-44DF-8B33-8A5E3BF18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40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D0B4F-E378-4072-AB38-8BA26406DE6B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8F6A3-DEEC-42D7-823C-5CD3C5F64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5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86AF2-C6FF-4794-B4D4-39F754F2C729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39D05-1CAB-41C0-918B-86758F29A2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98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86938-A73A-4E10-89E9-41ACFB9B29B8}" type="datetimeFigureOut">
              <a:rPr lang="en-US" altLang="en-US" smtClean="0"/>
              <a:pPr>
                <a:defRPr/>
              </a:pPr>
              <a:t>5/23/2020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6D48C-1354-467C-B88B-03FC20C8C2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05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858418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66347"/>
              </p:ext>
            </p:extLst>
          </p:nvPr>
        </p:nvGraphicFramePr>
        <p:xfrm>
          <a:off x="527050" y="31214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12148"/>
                        <a:ext cx="862013" cy="8826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ФАКУЛТЕТ „</a:t>
            </a:r>
            <a:r>
              <a:rPr lang="bg-BG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ЗДРАВНИ ГРИЖИ</a:t>
            </a:r>
            <a:r>
              <a:rPr lang="bg-BG" altLang="en-US" sz="2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83401" y="1481093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Лекция №</a:t>
            </a:r>
            <a:r>
              <a:rPr lang="bg-BG" altLang="bg-BG" dirty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1</a:t>
            </a: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3931920" y="6078521"/>
            <a:ext cx="4981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rgbClr val="FFC000"/>
                </a:solidFill>
                <a:cs typeface="+mn-cs"/>
              </a:rPr>
              <a:t>ПРОФ. Д-Р ЧАВДАР БАЛАБАНОВ, Д.М.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1731328" y="2026013"/>
            <a:ext cx="6099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bg-BG" sz="2400" dirty="0">
                <a:solidFill>
                  <a:srgbClr val="FFC000"/>
                </a:solidFill>
                <a:latin typeface="Arial Black" panose="020B0A04020102020204" pitchFamily="34" charset="0"/>
              </a:rPr>
              <a:t>Анатомия и физиология на  зрителния апарат. Заболявания на придатъците на окото</a:t>
            </a:r>
            <a:endParaRPr lang="bg-BG" altLang="bg-BG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9218</TotalTime>
  <Words>40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 Unicode MS</vt:lpstr>
      <vt:lpstr>Arial</vt:lpstr>
      <vt:lpstr>Arial Black</vt:lpstr>
      <vt:lpstr>Century Gothic</vt:lpstr>
      <vt:lpstr>Garamond</vt:lpstr>
      <vt:lpstr>Times New Roman</vt:lpstr>
      <vt:lpstr>Wingdings</vt:lpstr>
      <vt:lpstr>2_Edge</vt:lpstr>
      <vt:lpstr>Mesh</vt:lpstr>
      <vt:lpstr>CorelDRAW.Graphic.10</vt:lpstr>
      <vt:lpstr>PowerPoint Presentation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472</cp:revision>
  <dcterms:created xsi:type="dcterms:W3CDTF">2003-03-08T12:58:53Z</dcterms:created>
  <dcterms:modified xsi:type="dcterms:W3CDTF">2020-05-23T05:19:04Z</dcterms:modified>
</cp:coreProperties>
</file>