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0" r:id="rId1"/>
    <p:sldMasterId id="2147484023" r:id="rId2"/>
  </p:sldMasterIdLst>
  <p:notesMasterIdLst>
    <p:notesMasterId r:id="rId4"/>
  </p:notesMasterIdLst>
  <p:handoutMasterIdLst>
    <p:handoutMasterId r:id="rId5"/>
  </p:handoutMasterIdLst>
  <p:sldIdLst>
    <p:sldId id="418" r:id="rId3"/>
  </p:sldIdLst>
  <p:sldSz cx="9144000" cy="6858000" type="screen4x3"/>
  <p:notesSz cx="7099300" cy="10234613"/>
  <p:defaultTextStyle>
    <a:defPPr>
      <a:defRPr lang="bg-BG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anose="020B0A040201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anose="020B0A040201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anose="020B0A040201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anose="020B0A040201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anose="020B0A040201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Black" panose="020B0A040201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Black" panose="020B0A040201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Black" panose="020B0A040201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Black" panose="020B0A040201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EFFC70"/>
    <a:srgbClr val="99FF66"/>
    <a:srgbClr val="FF5050"/>
    <a:srgbClr val="FAE2EC"/>
    <a:srgbClr val="CCFFCC"/>
    <a:srgbClr val="FF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2" autoAdjust="0"/>
    <p:restoredTop sz="94708" autoAdjust="0"/>
  </p:normalViewPr>
  <p:slideViewPr>
    <p:cSldViewPr snapToGrid="0">
      <p:cViewPr varScale="1">
        <p:scale>
          <a:sx n="105" d="100"/>
          <a:sy n="105" d="100"/>
        </p:scale>
        <p:origin x="163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4032" y="-114"/>
      </p:cViewPr>
      <p:guideLst>
        <p:guide orient="horz" pos="3224"/>
        <p:guide pos="2236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bg-BG" altLang="bg-BG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bg-BG" altLang="bg-BG"/>
          </a:p>
        </p:txBody>
      </p:sp>
      <p:sp>
        <p:nvSpPr>
          <p:cNvPr id="141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bg-BG" altLang="bg-BG"/>
          </a:p>
        </p:txBody>
      </p:sp>
      <p:sp>
        <p:nvSpPr>
          <p:cNvPr id="141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FA99C722-40CE-4F8A-8266-6F14B1AB6F6E}" type="slidenum">
              <a:rPr lang="bg-BG" altLang="bg-BG"/>
              <a:pPr>
                <a:defRPr/>
              </a:pPr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2217460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bg-BG" altLang="bg-BG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bg-BG" altLang="bg-BG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2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-BG" altLang="bg-BG" noProof="0"/>
              <a:t>Click to edit Master text styles</a:t>
            </a:r>
          </a:p>
          <a:p>
            <a:pPr lvl="1"/>
            <a:r>
              <a:rPr lang="bg-BG" altLang="bg-BG" noProof="0"/>
              <a:t>Second level</a:t>
            </a:r>
          </a:p>
          <a:p>
            <a:pPr lvl="2"/>
            <a:r>
              <a:rPr lang="bg-BG" altLang="bg-BG" noProof="0"/>
              <a:t>Third level</a:t>
            </a:r>
          </a:p>
          <a:p>
            <a:pPr lvl="3"/>
            <a:r>
              <a:rPr lang="bg-BG" altLang="bg-BG" noProof="0"/>
              <a:t>Fourth level</a:t>
            </a:r>
          </a:p>
          <a:p>
            <a:pPr lvl="4"/>
            <a:r>
              <a:rPr lang="bg-BG" altLang="bg-BG" noProof="0"/>
              <a:t>Fifth level</a:t>
            </a:r>
          </a:p>
        </p:txBody>
      </p:sp>
      <p:sp>
        <p:nvSpPr>
          <p:cNvPr id="142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bg-BG" altLang="bg-BG"/>
          </a:p>
        </p:txBody>
      </p:sp>
      <p:sp>
        <p:nvSpPr>
          <p:cNvPr id="142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8E410D28-5B60-4FE7-BAE5-C4ADB6AB32B3}" type="slidenum">
              <a:rPr lang="bg-BG" altLang="bg-BG"/>
              <a:pPr>
                <a:defRPr/>
              </a:pPr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10225856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9048" tIns="49524" rIns="99048" bIns="49524" anchor="b"/>
          <a:lstStyle>
            <a:lvl1pPr defTabSz="990600">
              <a:defRPr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  <a:lvl2pPr marL="742950" indent="-285750" defTabSz="990600">
              <a:defRPr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2pPr>
            <a:lvl3pPr marL="1143000" indent="-228600" defTabSz="990600">
              <a:defRPr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3pPr>
            <a:lvl4pPr marL="1600200" indent="-228600" defTabSz="990600">
              <a:defRPr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4pPr>
            <a:lvl5pPr marL="2057400" indent="-228600" defTabSz="990600">
              <a:defRPr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9D97A1E8-CF6E-4D65-84FB-05332DF6D4A5}" type="slidenum">
              <a:rPr lang="bg-BG" altLang="bg-BG" sz="1300">
                <a:latin typeface="Arial" panose="020B0604020202020204" pitchFamily="34" charset="0"/>
              </a:rPr>
              <a:pPr algn="r" eaLnBrk="1" hangingPunct="1"/>
              <a:t>1</a:t>
            </a:fld>
            <a:endParaRPr lang="bg-BG" altLang="bg-BG" sz="1300">
              <a:latin typeface="Arial" panose="020B0604020202020204" pitchFamily="34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bg-BG" altLang="bg-BG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1FD70-AC6E-4613-BBDB-AC047553FEE2}" type="datetimeFigureOut">
              <a:rPr lang="en-US" altLang="en-US"/>
              <a:pPr>
                <a:defRPr/>
              </a:pPr>
              <a:t>5/23/2020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85AAE-8EEF-4C9F-934B-EAB865FBD4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2535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B05BF-9558-4E4E-AB3A-C694E89691FA}" type="datetimeFigureOut">
              <a:rPr lang="en-US" altLang="en-US"/>
              <a:pPr>
                <a:defRPr/>
              </a:pPr>
              <a:t>5/23/2020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ADD3F-BFBC-43DC-9FDB-73AE6D2E8E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6784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AA10C-F615-487B-8268-AD8756675251}" type="datetimeFigureOut">
              <a:rPr lang="en-US" altLang="en-US"/>
              <a:pPr>
                <a:defRPr/>
              </a:pPr>
              <a:t>5/23/2020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D0FAD-1C47-413B-BC85-82B6C52E24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48380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bg-BG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bg-BG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bg-BG" altLang="en-US" noProof="0"/>
              <a:t>Click to edit Master title style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bg-BG" altLang="en-US" noProof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B4CBD-D7E6-4BEB-9DF2-639065E7A3F8}" type="slidenum">
              <a:rPr lang="bg-BG" altLang="en-US"/>
              <a:pPr>
                <a:defRPr/>
              </a:pPr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4288832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4CFB7-5897-420E-8359-2B3AD50997D9}" type="datetimeFigureOut">
              <a:rPr lang="en-US" altLang="en-US"/>
              <a:pPr>
                <a:defRPr/>
              </a:pPr>
              <a:t>5/23/2020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ADFB53-1AD7-4F0A-A761-57801D23F7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25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1C3A0-9BB9-4758-AC70-E5AAA7567E94}" type="datetimeFigureOut">
              <a:rPr lang="en-US" altLang="en-US"/>
              <a:pPr>
                <a:defRPr/>
              </a:pPr>
              <a:t>5/23/2020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10C58-8371-49C3-91F1-DB9BA8FE14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1448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CD252-1D31-4832-A3C2-B906504740FC}" type="datetimeFigureOut">
              <a:rPr lang="en-US" altLang="en-US"/>
              <a:pPr>
                <a:defRPr/>
              </a:pPr>
              <a:t>5/23/2020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205E62-D273-4A15-9590-1EA0ABA212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363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6E96B-FF83-4676-B61D-C191E3D16AD6}" type="datetimeFigureOut">
              <a:rPr lang="en-US" altLang="en-US"/>
              <a:pPr>
                <a:defRPr/>
              </a:pPr>
              <a:t>5/23/2020</a:t>
            </a:fld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AD0FC-DBA9-44DF-8B33-8A5E3BF184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04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D0B4F-E378-4072-AB38-8BA26406DE6B}" type="datetimeFigureOut">
              <a:rPr lang="en-US" altLang="en-US"/>
              <a:pPr>
                <a:defRPr/>
              </a:pPr>
              <a:t>5/23/2020</a:t>
            </a:fld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8F6A3-DEEC-42D7-823C-5CD3C5F647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7683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86AF2-C6FF-4794-B4D4-39F754F2C729}" type="datetimeFigureOut">
              <a:rPr lang="en-US" altLang="en-US"/>
              <a:pPr>
                <a:defRPr/>
              </a:pPr>
              <a:t>5/23/2020</a:t>
            </a:fld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39D05-1CAB-41C0-918B-86758F29A2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0384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86938-A73A-4E10-89E9-41ACFB9B29B8}" type="datetimeFigureOut">
              <a:rPr lang="en-US" altLang="en-US"/>
              <a:pPr>
                <a:defRPr/>
              </a:pPr>
              <a:t>5/23/2020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6D48C-1354-467C-B88B-03FC20C8C2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1544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0E475-5367-4FE6-B966-17D18F501EF0}" type="datetimeFigureOut">
              <a:rPr lang="en-US" altLang="en-US"/>
              <a:pPr>
                <a:defRPr/>
              </a:pPr>
              <a:t>5/23/2020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486C1-207B-4900-8635-A3A4C2962D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0142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E3A021D8-ADD9-47FB-AA37-584BF956E908}" type="datetimeFigureOut">
              <a:rPr lang="en-US" altLang="en-US"/>
              <a:pPr>
                <a:defRPr/>
              </a:pPr>
              <a:t>5/23/2020</a:t>
            </a:fld>
            <a:endParaRPr lang="en-US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A927DE59-0333-42F7-91BA-CDA51B9043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9" r:id="rId1"/>
    <p:sldLayoutId id="2147484090" r:id="rId2"/>
    <p:sldLayoutId id="2147484091" r:id="rId3"/>
    <p:sldLayoutId id="2147484092" r:id="rId4"/>
    <p:sldLayoutId id="2147484093" r:id="rId5"/>
    <p:sldLayoutId id="2147484094" r:id="rId6"/>
    <p:sldLayoutId id="2147484095" r:id="rId7"/>
    <p:sldLayoutId id="2147484096" r:id="rId8"/>
    <p:sldLayoutId id="2147484097" r:id="rId9"/>
    <p:sldLayoutId id="2147484098" r:id="rId10"/>
    <p:sldLayoutId id="21474840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-BG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-BG" altLang="en-US"/>
              <a:t>Click to edit Master text styles</a:t>
            </a:r>
          </a:p>
          <a:p>
            <a:pPr lvl="1"/>
            <a:r>
              <a:rPr lang="bg-BG" altLang="en-US"/>
              <a:t>Second level</a:t>
            </a:r>
          </a:p>
          <a:p>
            <a:pPr lvl="2"/>
            <a:r>
              <a:rPr lang="bg-BG" altLang="en-US"/>
              <a:t>Third level</a:t>
            </a:r>
          </a:p>
          <a:p>
            <a:pPr lvl="3"/>
            <a:r>
              <a:rPr lang="bg-BG" altLang="en-US"/>
              <a:t>Fourth level</a:t>
            </a:r>
          </a:p>
          <a:p>
            <a:pPr lvl="4"/>
            <a:r>
              <a:rPr lang="bg-BG" altLang="en-US"/>
              <a:t>Fifth level</a:t>
            </a: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endParaRPr lang="bg-BG" altLang="en-US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endParaRPr lang="bg-BG" altLang="en-US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anose="02020404030301010803" pitchFamily="18" charset="0"/>
                <a:cs typeface="+mn-cs"/>
              </a:defRPr>
            </a:lvl1pPr>
          </a:lstStyle>
          <a:p>
            <a:pPr>
              <a:defRPr/>
            </a:pPr>
            <a:fld id="{417D9679-1AFE-4839-AE6B-975E7CEDD4B0}" type="slidenum">
              <a:rPr lang="bg-BG" altLang="en-US"/>
              <a:pPr>
                <a:defRPr/>
              </a:pPr>
              <a:t>‹#›</a:t>
            </a:fld>
            <a:endParaRPr lang="bg-BG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0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5"/>
          <p:cNvSpPr>
            <a:spLocks noChangeShapeType="1"/>
          </p:cNvSpPr>
          <p:nvPr/>
        </p:nvSpPr>
        <p:spPr bwMode="auto">
          <a:xfrm>
            <a:off x="2581275" y="901700"/>
            <a:ext cx="4813300" cy="0"/>
          </a:xfrm>
          <a:prstGeom prst="line">
            <a:avLst/>
          </a:prstGeom>
          <a:noFill/>
          <a:ln w="15875" cmpd="thickThin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bg-BG"/>
          </a:p>
        </p:txBody>
      </p:sp>
      <p:graphicFrame>
        <p:nvGraphicFramePr>
          <p:cNvPr id="614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516103"/>
              </p:ext>
            </p:extLst>
          </p:nvPr>
        </p:nvGraphicFramePr>
        <p:xfrm>
          <a:off x="499618" y="324848"/>
          <a:ext cx="862013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r:id="rId4" imgW="4785480" imgH="4894560" progId="CorelDRAW.Graphic.10">
                  <p:embed/>
                </p:oleObj>
              </mc:Choice>
              <mc:Fallback>
                <p:oleObj r:id="rId4" imgW="4785480" imgH="4894560" progId="CorelDRAW.Graphic.10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618" y="324848"/>
                        <a:ext cx="862013" cy="882650"/>
                      </a:xfrm>
                      <a:prstGeom prst="rect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" name="Rectangle 7"/>
          <p:cNvSpPr>
            <a:spLocks noChangeArrowheads="1"/>
          </p:cNvSpPr>
          <p:nvPr/>
        </p:nvSpPr>
        <p:spPr bwMode="auto">
          <a:xfrm>
            <a:off x="71438" y="2833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50800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5F5F5F"/>
                  </a:outerShdw>
                </a:effectLst>
              </a14:hiddenEffects>
            </a:ext>
          </a:extLst>
        </p:spPr>
        <p:txBody>
          <a:bodyPr wrap="none" lIns="0" rIns="0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 Black" panose="020B0A04020102020204" pitchFamily="34" charset="0"/>
            </a:endParaRPr>
          </a:p>
        </p:txBody>
      </p:sp>
      <p:sp>
        <p:nvSpPr>
          <p:cNvPr id="6149" name="Rectangle 8"/>
          <p:cNvSpPr>
            <a:spLocks noChangeArrowheads="1"/>
          </p:cNvSpPr>
          <p:nvPr/>
        </p:nvSpPr>
        <p:spPr bwMode="auto">
          <a:xfrm>
            <a:off x="71438" y="2833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50800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5F5F5F"/>
                  </a:outerShdw>
                </a:effectLst>
              </a14:hiddenEffects>
            </a:ext>
          </a:extLst>
        </p:spPr>
        <p:txBody>
          <a:bodyPr lIns="0" rIns="0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 Black" panose="020B0A04020102020204" pitchFamily="34" charset="0"/>
            </a:endParaRPr>
          </a:p>
        </p:txBody>
      </p:sp>
      <p:sp>
        <p:nvSpPr>
          <p:cNvPr id="11270" name="Rectangle 9"/>
          <p:cNvSpPr>
            <a:spLocks noChangeArrowheads="1"/>
          </p:cNvSpPr>
          <p:nvPr/>
        </p:nvSpPr>
        <p:spPr bwMode="auto">
          <a:xfrm>
            <a:off x="0" y="142875"/>
            <a:ext cx="9144000" cy="141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50800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5F5F5F"/>
                  </a:outerShdw>
                </a:effectLst>
              </a14:hiddenEffects>
            </a:ext>
          </a:extLst>
        </p:spPr>
        <p:txBody>
          <a:bodyPr lIns="0" r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>
              <a:defRPr/>
            </a:pPr>
            <a:r>
              <a:rPr lang="bg-BG" altLang="en-US" sz="24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МЕДИЦИНСКИ УНИВЕРСИТЕТ </a:t>
            </a:r>
            <a:r>
              <a:rPr lang="bg-BG" altLang="en-US" sz="2400" b="1" dirty="0">
                <a:solidFill>
                  <a:schemeClr val="bg2">
                    <a:lumMod val="60000"/>
                    <a:lumOff val="40000"/>
                  </a:schemeClr>
                </a:solidFill>
                <a:cs typeface="Times New Roman" panose="02020603050405020304" pitchFamily="18" charset="0"/>
              </a:rPr>
              <a:t>–</a:t>
            </a:r>
            <a:r>
              <a:rPr lang="bg-BG" altLang="en-US" sz="24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ПЛЕВЕН</a:t>
            </a:r>
            <a:endParaRPr lang="bg-BG" altLang="en-US" sz="2400" b="1" dirty="0">
              <a:solidFill>
                <a:schemeClr val="bg2">
                  <a:lumMod val="60000"/>
                  <a:lumOff val="40000"/>
                </a:schemeClr>
              </a:solidFill>
              <a:cs typeface="+mn-cs"/>
            </a:endParaRPr>
          </a:p>
          <a:p>
            <a:pPr algn="ctr">
              <a:defRPr/>
            </a:pPr>
            <a:r>
              <a:rPr lang="bg-BG" altLang="en-US" sz="20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cs typeface="Times New Roman" panose="02020603050405020304" pitchFamily="18" charset="0"/>
              </a:rPr>
              <a:t>	ФАКУЛТЕТ „ЗДРАВНИ ГРИЖИ“</a:t>
            </a:r>
            <a:endParaRPr lang="en-US" altLang="en-US" sz="2000" b="1" dirty="0">
              <a:solidFill>
                <a:schemeClr val="bg2">
                  <a:lumMod val="60000"/>
                  <a:lumOff val="40000"/>
                </a:schemeClr>
              </a:solidFill>
              <a:latin typeface="+mn-lt"/>
              <a:cs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  <a:defRPr/>
            </a:pPr>
            <a:r>
              <a:rPr lang="bg-BG" altLang="en-US" b="1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ЦЕНТЪР ЗА ДИСТАНЦИОННО ОБУЧЕНИЕ</a:t>
            </a:r>
            <a:endParaRPr lang="bg-BG" altLang="en-US" b="1" dirty="0">
              <a:solidFill>
                <a:schemeClr val="bg2">
                  <a:lumMod val="60000"/>
                  <a:lumOff val="40000"/>
                </a:schemeClr>
              </a:solidFill>
              <a:cs typeface="+mn-cs"/>
            </a:endParaRPr>
          </a:p>
          <a:p>
            <a:pPr algn="ctr">
              <a:defRPr/>
            </a:pPr>
            <a:endParaRPr lang="bg-BG" altLang="en-US" sz="2000" b="1" dirty="0">
              <a:solidFill>
                <a:schemeClr val="accent2"/>
              </a:solidFill>
              <a:latin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41994" name="Text Box 4"/>
          <p:cNvSpPr txBox="1">
            <a:spLocks noChangeArrowheads="1"/>
          </p:cNvSpPr>
          <p:nvPr/>
        </p:nvSpPr>
        <p:spPr bwMode="auto">
          <a:xfrm>
            <a:off x="283401" y="1481093"/>
            <a:ext cx="19685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50800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5F5F5F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bg-BG" altLang="bg-BG" dirty="0">
                <a:solidFill>
                  <a:schemeClr val="bg2">
                    <a:lumMod val="60000"/>
                    <a:lumOff val="40000"/>
                  </a:schemeClr>
                </a:solidFill>
                <a:cs typeface="+mn-cs"/>
              </a:rPr>
              <a:t>Лекция №2</a:t>
            </a:r>
          </a:p>
        </p:txBody>
      </p:sp>
      <p:sp>
        <p:nvSpPr>
          <p:cNvPr id="41997" name="Text Box 4"/>
          <p:cNvSpPr txBox="1">
            <a:spLocks noChangeArrowheads="1"/>
          </p:cNvSpPr>
          <p:nvPr/>
        </p:nvSpPr>
        <p:spPr bwMode="auto">
          <a:xfrm>
            <a:off x="3444240" y="6078521"/>
            <a:ext cx="546912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50800" algn="ctr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5F5F5F"/>
                  </a:outerShdw>
                </a:effectLst>
              </a14:hiddenEffects>
            </a:ext>
          </a:extLst>
        </p:spPr>
        <p:txBody>
          <a:bodyPr wrap="square" lIns="0" rIns="0">
            <a:spAutoFit/>
          </a:bodyPr>
          <a:lstStyle>
            <a:lvl1pPr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bg-BG" altLang="bg-BG" sz="2000" dirty="0">
                <a:solidFill>
                  <a:srgbClr val="FFC000"/>
                </a:solidFill>
                <a:cs typeface="+mn-cs"/>
              </a:rPr>
              <a:t>ПРОФ. Д-Р ЧАВДАР БАЛАБАНОВ, Д.М.</a:t>
            </a:r>
          </a:p>
        </p:txBody>
      </p:sp>
      <p:sp>
        <p:nvSpPr>
          <p:cNvPr id="6153" name="TextBox 1"/>
          <p:cNvSpPr txBox="1">
            <a:spLocks noChangeArrowheads="1"/>
          </p:cNvSpPr>
          <p:nvPr/>
        </p:nvSpPr>
        <p:spPr bwMode="auto">
          <a:xfrm>
            <a:off x="1178560" y="2026013"/>
            <a:ext cx="70104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bg-BG" sz="2400" dirty="0">
                <a:solidFill>
                  <a:srgbClr val="FFC000"/>
                </a:solidFill>
                <a:latin typeface="Arial Black" panose="020B0A04020102020204" pitchFamily="34" charset="0"/>
              </a:rPr>
              <a:t>Заболявания на предния очен сегмент</a:t>
            </a:r>
            <a:r>
              <a:rPr lang="ru-RU" altLang="bg-BG" sz="1800" dirty="0">
                <a:solidFill>
                  <a:srgbClr val="C00000"/>
                </a:solidFill>
                <a:latin typeface="Arial Black" panose="020B0A04020102020204" pitchFamily="34" charset="0"/>
              </a:rPr>
              <a:t>	</a:t>
            </a:r>
            <a:endParaRPr lang="bg-BG" altLang="bg-BG" sz="18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50800" cap="flat" cmpd="sng" algn="ctr">
          <a:solidFill>
            <a:srgbClr val="0000FF"/>
          </a:solidFill>
          <a:prstDash val="solid"/>
          <a:round/>
          <a:headEnd type="triangle" w="med" len="med"/>
          <a:tailEnd type="triangl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99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5F5F5F"/>
                </a:outerShdw>
              </a:effectLst>
            </a14:hiddenEffects>
          </a:ext>
        </a:extLst>
      </a:spPr>
      <a:bodyPr vert="horz" wrap="none" lIns="0" tIns="45720" rIns="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bg-BG" altLang="bg-BG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50800" cap="flat" cmpd="sng" algn="ctr">
          <a:solidFill>
            <a:srgbClr val="0000FF"/>
          </a:solidFill>
          <a:prstDash val="solid"/>
          <a:round/>
          <a:headEnd type="triangle" w="med" len="med"/>
          <a:tailEnd type="triangl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99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5F5F5F"/>
                </a:outerShdw>
              </a:effectLst>
            </a14:hiddenEffects>
          </a:ext>
        </a:extLst>
      </a:spPr>
      <a:bodyPr vert="horz" wrap="none" lIns="0" tIns="45720" rIns="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bg-BG" altLang="bg-BG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9209</TotalTime>
  <Words>34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 Unicode MS</vt:lpstr>
      <vt:lpstr>Arial</vt:lpstr>
      <vt:lpstr>Arial Black</vt:lpstr>
      <vt:lpstr>Garamond</vt:lpstr>
      <vt:lpstr>Times New Roman</vt:lpstr>
      <vt:lpstr>Wingdings</vt:lpstr>
      <vt:lpstr>Default Design</vt:lpstr>
      <vt:lpstr>2_Edge</vt:lpstr>
      <vt:lpstr>CorelDRAW.Graphic.10</vt:lpstr>
      <vt:lpstr>PowerPoint Presentation</vt:lpstr>
    </vt:vector>
  </TitlesOfParts>
  <Company>Ok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Canev</dc:creator>
  <cp:lastModifiedBy>Tzanev-Home</cp:lastModifiedBy>
  <cp:revision>475</cp:revision>
  <dcterms:created xsi:type="dcterms:W3CDTF">2003-03-08T12:58:53Z</dcterms:created>
  <dcterms:modified xsi:type="dcterms:W3CDTF">2020-05-23T05:19:46Z</dcterms:modified>
</cp:coreProperties>
</file>