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1"/>
    <p:sldMasterId id="2147484023" r:id="rId2"/>
  </p:sldMasterIdLst>
  <p:notesMasterIdLst>
    <p:notesMasterId r:id="rId4"/>
  </p:notesMasterIdLst>
  <p:handoutMasterIdLst>
    <p:handoutMasterId r:id="rId5"/>
  </p:handoutMasterIdLst>
  <p:sldIdLst>
    <p:sldId id="418" r:id="rId3"/>
  </p:sldIdLst>
  <p:sldSz cx="9144000" cy="6858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708" autoAdjust="0"/>
  </p:normalViewPr>
  <p:slideViewPr>
    <p:cSldViewPr snapToGrid="0">
      <p:cViewPr varScale="1">
        <p:scale>
          <a:sx n="105" d="100"/>
          <a:sy n="105" d="100"/>
        </p:scale>
        <p:origin x="93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217460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noProof="0"/>
              <a:t>Click to edit Master text styles</a:t>
            </a:r>
          </a:p>
          <a:p>
            <a:pPr lvl="1"/>
            <a:r>
              <a:rPr lang="bg-BG" altLang="bg-BG" noProof="0"/>
              <a:t>Second level</a:t>
            </a:r>
          </a:p>
          <a:p>
            <a:pPr lvl="2"/>
            <a:r>
              <a:rPr lang="bg-BG" altLang="bg-BG" noProof="0"/>
              <a:t>Third level</a:t>
            </a:r>
          </a:p>
          <a:p>
            <a:pPr lvl="3"/>
            <a:r>
              <a:rPr lang="bg-BG" altLang="bg-BG" noProof="0"/>
              <a:t>Fourth level</a:t>
            </a:r>
          </a:p>
          <a:p>
            <a:pPr lvl="4"/>
            <a:r>
              <a:rPr lang="bg-BG" altLang="bg-BG" noProof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022585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53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78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838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bg-BG" altLang="en-US" noProof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bg-BG" alt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28883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2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44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6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68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38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54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14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/>
              <a:t>Click to edit Master text styles</a:t>
            </a:r>
          </a:p>
          <a:p>
            <a:pPr lvl="1"/>
            <a:r>
              <a:rPr lang="bg-BG" altLang="en-US"/>
              <a:t>Second level</a:t>
            </a:r>
          </a:p>
          <a:p>
            <a:pPr lvl="2"/>
            <a:r>
              <a:rPr lang="bg-BG" altLang="en-US"/>
              <a:t>Third level</a:t>
            </a:r>
          </a:p>
          <a:p>
            <a:pPr lvl="3"/>
            <a:r>
              <a:rPr lang="bg-BG" altLang="en-US"/>
              <a:t>Fourth level</a:t>
            </a:r>
          </a:p>
          <a:p>
            <a:pPr lvl="4"/>
            <a:r>
              <a:rPr lang="bg-BG" altLang="en-US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200795"/>
              </p:ext>
            </p:extLst>
          </p:nvPr>
        </p:nvGraphicFramePr>
        <p:xfrm>
          <a:off x="508762" y="309563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62" y="309563"/>
                        <a:ext cx="862013" cy="882650"/>
                      </a:xfrm>
                      <a:prstGeom prst="rect">
                        <a:avLst/>
                      </a:prstGeom>
                      <a:solidFill>
                        <a:schemeClr val="bg2">
                          <a:lumMod val="75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2400" b="1" dirty="0">
                <a:solidFill>
                  <a:srgbClr val="FFC000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>
              <a:solidFill>
                <a:srgbClr val="FFC000"/>
              </a:solidFill>
              <a:cs typeface="+mn-cs"/>
            </a:endParaRPr>
          </a:p>
          <a:p>
            <a:pPr algn="ctr">
              <a:defRPr/>
            </a:pPr>
            <a:r>
              <a:rPr lang="bg-BG" altLang="en-US" sz="2000" b="1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	ФАКУЛТЕТ „ЗДРАВНИ ГРИЖИ“</a:t>
            </a:r>
            <a:endParaRPr lang="en-US" altLang="en-US" sz="2000" b="1" dirty="0">
              <a:solidFill>
                <a:srgbClr val="FFC000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>
              <a:solidFill>
                <a:srgbClr val="FFC000"/>
              </a:solidFill>
              <a:cs typeface="+mn-cs"/>
            </a:endParaRPr>
          </a:p>
          <a:p>
            <a:pPr algn="ctr">
              <a:defRPr/>
            </a:pPr>
            <a:endParaRPr lang="bg-BG" altLang="en-US" sz="2000" b="1" dirty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83401" y="1481093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>
                <a:solidFill>
                  <a:srgbClr val="FFC000"/>
                </a:solidFill>
                <a:cs typeface="+mn-cs"/>
              </a:rPr>
              <a:t>Лекция №3</a:t>
            </a: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3931920" y="6078521"/>
            <a:ext cx="49814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>
                <a:solidFill>
                  <a:srgbClr val="FFC000"/>
                </a:solidFill>
                <a:cs typeface="+mn-cs"/>
              </a:rPr>
              <a:t>ПРОФ. Д-Р ЧАВДАР БАЛАБАНОВ, Д.М.</a:t>
            </a: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1270000" y="2026013"/>
            <a:ext cx="6858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bg-BG" sz="2400" dirty="0">
                <a:solidFill>
                  <a:srgbClr val="FFC000"/>
                </a:solidFill>
                <a:latin typeface="Arial Black" panose="020B0A04020102020204" pitchFamily="34" charset="0"/>
              </a:rPr>
              <a:t>Част първа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bg-BG" sz="2400" dirty="0">
                <a:solidFill>
                  <a:srgbClr val="FFC000"/>
                </a:solidFill>
                <a:latin typeface="Arial Black" panose="020B0A04020102020204" pitchFamily="34" charset="0"/>
              </a:rPr>
              <a:t>Детско зрение. </a:t>
            </a:r>
            <a:endParaRPr lang="en-US" altLang="bg-BG" sz="24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bg-BG" sz="1800" dirty="0">
                <a:solidFill>
                  <a:srgbClr val="C00000"/>
                </a:solidFill>
                <a:latin typeface="Arial Black" panose="020B0A04020102020204" pitchFamily="34" charset="0"/>
              </a:rPr>
              <a:t>	</a:t>
            </a:r>
            <a:endParaRPr lang="bg-BG" altLang="bg-BG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9211</TotalTime>
  <Words>34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 Unicode MS</vt:lpstr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CorelDRAW.Graphic.10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475</cp:revision>
  <dcterms:created xsi:type="dcterms:W3CDTF">2003-03-08T12:58:53Z</dcterms:created>
  <dcterms:modified xsi:type="dcterms:W3CDTF">2020-05-23T05:22:56Z</dcterms:modified>
</cp:coreProperties>
</file>