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4">
  <p:sldMasterIdLst>
    <p:sldMasterId id="2147483686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6DB93C-3591-463D-8670-5AE16C7A880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12C5CF17-2BFF-485F-9381-B32203B7794A}">
      <dgm:prSet/>
      <dgm:spPr/>
      <dgm:t>
        <a:bodyPr/>
        <a:lstStyle/>
        <a:p>
          <a:r>
            <a:rPr lang="ru-RU" b="0" i="0" u="none" dirty="0"/>
            <a:t>КАКВА ЧАСТ ОТ ПЛОДА Е РАЗПОЛОЖЕНА ПРИ ВХОДА НА ТАЗА</a:t>
          </a:r>
        </a:p>
      </dgm:t>
    </dgm:pt>
    <dgm:pt modelId="{64792F65-F9C6-4C9A-8A47-E4D824F5B3F4}" type="parTrans" cxnId="{F6BAA64F-BFA0-4741-A782-EE1591F349DC}">
      <dgm:prSet/>
      <dgm:spPr/>
      <dgm:t>
        <a:bodyPr/>
        <a:lstStyle/>
        <a:p>
          <a:endParaRPr lang="bg-BG"/>
        </a:p>
      </dgm:t>
    </dgm:pt>
    <dgm:pt modelId="{A34DC1E9-5B9D-41FB-8255-B90A22A0F540}" type="sibTrans" cxnId="{F6BAA64F-BFA0-4741-A782-EE1591F349DC}">
      <dgm:prSet/>
      <dgm:spPr/>
      <dgm:t>
        <a:bodyPr/>
        <a:lstStyle/>
        <a:p>
          <a:endParaRPr lang="bg-BG"/>
        </a:p>
      </dgm:t>
    </dgm:pt>
    <dgm:pt modelId="{977CB713-C807-46C0-B2C6-2E4C368297DA}">
      <dgm:prSet/>
      <dgm:spPr/>
      <dgm:t>
        <a:bodyPr/>
        <a:lstStyle/>
        <a:p>
          <a:r>
            <a:rPr lang="bg-BG" b="1" i="1" u="none"/>
            <a:t>ГЛАВИЧНО ПРЕДЛЕЖАНИЕ</a:t>
          </a:r>
          <a:r>
            <a:rPr lang="bg-BG" b="0" i="0" u="none"/>
            <a:t> - 96%</a:t>
          </a:r>
        </a:p>
      </dgm:t>
    </dgm:pt>
    <dgm:pt modelId="{99309062-9876-4936-843D-CEE461564E1E}" type="parTrans" cxnId="{226FCB6B-8F62-4927-BF0D-882FA7216ADB}">
      <dgm:prSet/>
      <dgm:spPr/>
      <dgm:t>
        <a:bodyPr/>
        <a:lstStyle/>
        <a:p>
          <a:endParaRPr lang="bg-BG"/>
        </a:p>
      </dgm:t>
    </dgm:pt>
    <dgm:pt modelId="{CED8EA4D-4441-4F3E-B0E9-8D3E5CB9B7E5}" type="sibTrans" cxnId="{226FCB6B-8F62-4927-BF0D-882FA7216ADB}">
      <dgm:prSet/>
      <dgm:spPr/>
      <dgm:t>
        <a:bodyPr/>
        <a:lstStyle/>
        <a:p>
          <a:endParaRPr lang="bg-BG"/>
        </a:p>
      </dgm:t>
    </dgm:pt>
    <dgm:pt modelId="{EA6C286B-99DF-4F90-A8DA-11B2F154D85B}">
      <dgm:prSet/>
      <dgm:spPr/>
      <dgm:t>
        <a:bodyPr/>
        <a:lstStyle/>
        <a:p>
          <a:r>
            <a:rPr lang="bg-BG" b="0" i="0" u="none"/>
            <a:t>ФЛЕКСИОННО (ТИЛНО)</a:t>
          </a:r>
        </a:p>
      </dgm:t>
    </dgm:pt>
    <dgm:pt modelId="{52239547-9C9A-4D70-B4C0-CAC77873E7FB}" type="parTrans" cxnId="{D25C5CD7-F80A-4B58-8C5F-6924B9236BE4}">
      <dgm:prSet/>
      <dgm:spPr/>
      <dgm:t>
        <a:bodyPr/>
        <a:lstStyle/>
        <a:p>
          <a:endParaRPr lang="bg-BG"/>
        </a:p>
      </dgm:t>
    </dgm:pt>
    <dgm:pt modelId="{63863DFC-31FA-4910-BBAD-9DF5EC420B6E}" type="sibTrans" cxnId="{D25C5CD7-F80A-4B58-8C5F-6924B9236BE4}">
      <dgm:prSet/>
      <dgm:spPr/>
      <dgm:t>
        <a:bodyPr/>
        <a:lstStyle/>
        <a:p>
          <a:endParaRPr lang="bg-BG"/>
        </a:p>
      </dgm:t>
    </dgm:pt>
    <dgm:pt modelId="{6A751493-A9EE-411C-B561-03F6D8DAB55D}">
      <dgm:prSet/>
      <dgm:spPr/>
      <dgm:t>
        <a:bodyPr/>
        <a:lstStyle/>
        <a:p>
          <a:r>
            <a:rPr lang="bg-BG" b="0" i="0" u="none"/>
            <a:t>ИНДИФЕРЕНТНО (ПРЕДНО - ЧЕРЕПНО)</a:t>
          </a:r>
        </a:p>
      </dgm:t>
    </dgm:pt>
    <dgm:pt modelId="{2E2D5707-47C7-4453-BC9E-5ECE83A0A8D7}" type="parTrans" cxnId="{621A8758-02DF-4592-9612-126995A00BC7}">
      <dgm:prSet/>
      <dgm:spPr/>
      <dgm:t>
        <a:bodyPr/>
        <a:lstStyle/>
        <a:p>
          <a:endParaRPr lang="bg-BG"/>
        </a:p>
      </dgm:t>
    </dgm:pt>
    <dgm:pt modelId="{846E3021-D26D-4887-BD3C-CE1121B3A1C3}" type="sibTrans" cxnId="{621A8758-02DF-4592-9612-126995A00BC7}">
      <dgm:prSet/>
      <dgm:spPr/>
      <dgm:t>
        <a:bodyPr/>
        <a:lstStyle/>
        <a:p>
          <a:endParaRPr lang="bg-BG"/>
        </a:p>
      </dgm:t>
    </dgm:pt>
    <dgm:pt modelId="{FE516A9F-B596-4C45-9D70-CC06C9B7E9B8}">
      <dgm:prSet/>
      <dgm:spPr/>
      <dgm:t>
        <a:bodyPr/>
        <a:lstStyle/>
        <a:p>
          <a:r>
            <a:rPr lang="bg-BG" b="0" i="0" u="none"/>
            <a:t>ДЕФЛЕКСИОННО (ЧЕЛНО И ЛИЦЕВО)</a:t>
          </a:r>
        </a:p>
      </dgm:t>
    </dgm:pt>
    <dgm:pt modelId="{8465680F-DF2D-48B4-A3E8-53BED380D395}" type="parTrans" cxnId="{1E78ED4A-FC4E-4598-8B74-12C6CCD43A4F}">
      <dgm:prSet/>
      <dgm:spPr/>
      <dgm:t>
        <a:bodyPr/>
        <a:lstStyle/>
        <a:p>
          <a:endParaRPr lang="bg-BG"/>
        </a:p>
      </dgm:t>
    </dgm:pt>
    <dgm:pt modelId="{89542065-3FE1-429B-89FC-757208026BCF}" type="sibTrans" cxnId="{1E78ED4A-FC4E-4598-8B74-12C6CCD43A4F}">
      <dgm:prSet/>
      <dgm:spPr/>
      <dgm:t>
        <a:bodyPr/>
        <a:lstStyle/>
        <a:p>
          <a:endParaRPr lang="bg-BG"/>
        </a:p>
      </dgm:t>
    </dgm:pt>
    <dgm:pt modelId="{4ADA506A-3EAC-4DFF-8376-4EBC39D71B9C}">
      <dgm:prSet/>
      <dgm:spPr/>
      <dgm:t>
        <a:bodyPr/>
        <a:lstStyle/>
        <a:p>
          <a:r>
            <a:rPr lang="bg-BG" b="1" i="1" u="none"/>
            <a:t>СЕДАЛИЩНО ПРЕДЛЕЖАНИЕ</a:t>
          </a:r>
          <a:r>
            <a:rPr lang="bg-BG" b="0" i="0" u="none"/>
            <a:t> - 4.5%</a:t>
          </a:r>
        </a:p>
      </dgm:t>
    </dgm:pt>
    <dgm:pt modelId="{53A153F5-FF7E-4DC6-9F1A-F7C6C7156028}" type="parTrans" cxnId="{C0807F1C-6DB0-420F-8341-AF6235CA8779}">
      <dgm:prSet/>
      <dgm:spPr/>
      <dgm:t>
        <a:bodyPr/>
        <a:lstStyle/>
        <a:p>
          <a:endParaRPr lang="bg-BG"/>
        </a:p>
      </dgm:t>
    </dgm:pt>
    <dgm:pt modelId="{83C0730A-68F2-410F-BAA6-BF4987127BFD}" type="sibTrans" cxnId="{C0807F1C-6DB0-420F-8341-AF6235CA8779}">
      <dgm:prSet/>
      <dgm:spPr/>
      <dgm:t>
        <a:bodyPr/>
        <a:lstStyle/>
        <a:p>
          <a:endParaRPr lang="bg-BG"/>
        </a:p>
      </dgm:t>
    </dgm:pt>
    <dgm:pt modelId="{6D66C6CC-5866-46FC-8631-F7BFCB708AAC}">
      <dgm:prSet/>
      <dgm:spPr/>
      <dgm:t>
        <a:bodyPr/>
        <a:lstStyle/>
        <a:p>
          <a:r>
            <a:rPr lang="bg-BG" b="0" i="0" u="none"/>
            <a:t>ЧИСТО СЕДАЛИЩНО (СЪВЪРШЕННО)</a:t>
          </a:r>
        </a:p>
      </dgm:t>
    </dgm:pt>
    <dgm:pt modelId="{C73C0424-2D55-465A-B0DA-1F3AFC487179}" type="parTrans" cxnId="{6DF8B2EE-2379-4547-9F96-47B0A9BABC2F}">
      <dgm:prSet/>
      <dgm:spPr/>
      <dgm:t>
        <a:bodyPr/>
        <a:lstStyle/>
        <a:p>
          <a:endParaRPr lang="bg-BG"/>
        </a:p>
      </dgm:t>
    </dgm:pt>
    <dgm:pt modelId="{1D4B0ED8-3163-48F7-9223-0D83577E7109}" type="sibTrans" cxnId="{6DF8B2EE-2379-4547-9F96-47B0A9BABC2F}">
      <dgm:prSet/>
      <dgm:spPr/>
      <dgm:t>
        <a:bodyPr/>
        <a:lstStyle/>
        <a:p>
          <a:endParaRPr lang="bg-BG"/>
        </a:p>
      </dgm:t>
    </dgm:pt>
    <dgm:pt modelId="{1E90F714-5DB5-40A6-AB10-43B7F15E8383}">
      <dgm:prSet/>
      <dgm:spPr/>
      <dgm:t>
        <a:bodyPr/>
        <a:lstStyle/>
        <a:p>
          <a:r>
            <a:rPr lang="ru-RU" b="0" i="0" u="none"/>
            <a:t>СЕДАЛИЩНО - КРАКОВО - ПЪЛНО И НЕПЪЛНО</a:t>
          </a:r>
        </a:p>
      </dgm:t>
    </dgm:pt>
    <dgm:pt modelId="{2568FC84-7311-4A69-AAD0-B215D42AF099}" type="parTrans" cxnId="{1DB5DFE9-7C73-40D3-94C6-2F48C7A1BC65}">
      <dgm:prSet/>
      <dgm:spPr/>
      <dgm:t>
        <a:bodyPr/>
        <a:lstStyle/>
        <a:p>
          <a:endParaRPr lang="bg-BG"/>
        </a:p>
      </dgm:t>
    </dgm:pt>
    <dgm:pt modelId="{5F824AA3-29F4-4C18-A7B0-6DC92A8AD84D}" type="sibTrans" cxnId="{1DB5DFE9-7C73-40D3-94C6-2F48C7A1BC65}">
      <dgm:prSet/>
      <dgm:spPr/>
      <dgm:t>
        <a:bodyPr/>
        <a:lstStyle/>
        <a:p>
          <a:endParaRPr lang="bg-BG"/>
        </a:p>
      </dgm:t>
    </dgm:pt>
    <dgm:pt modelId="{7FA9CAFA-E82D-46B8-98C3-E3B2AA232DC2}">
      <dgm:prSet/>
      <dgm:spPr/>
      <dgm:t>
        <a:bodyPr/>
        <a:lstStyle/>
        <a:p>
          <a:r>
            <a:rPr lang="ru-RU" b="1" i="1" u="none"/>
            <a:t>НАПРЕЧНО И КОСО ПРЕДЛЕЖАНИЕ </a:t>
          </a:r>
          <a:r>
            <a:rPr lang="ru-RU" b="0" i="0" u="none"/>
            <a:t>- 0.5%</a:t>
          </a:r>
        </a:p>
      </dgm:t>
    </dgm:pt>
    <dgm:pt modelId="{6AA439BE-BC70-48B8-B691-7CBDE1A7D6C2}" type="parTrans" cxnId="{E0818B9B-40C5-434F-BAC8-C9210A95B82A}">
      <dgm:prSet/>
      <dgm:spPr/>
      <dgm:t>
        <a:bodyPr/>
        <a:lstStyle/>
        <a:p>
          <a:endParaRPr lang="bg-BG"/>
        </a:p>
      </dgm:t>
    </dgm:pt>
    <dgm:pt modelId="{C329531B-43E9-4C8E-88E5-C2EA947EEA5B}" type="sibTrans" cxnId="{E0818B9B-40C5-434F-BAC8-C9210A95B82A}">
      <dgm:prSet/>
      <dgm:spPr/>
      <dgm:t>
        <a:bodyPr/>
        <a:lstStyle/>
        <a:p>
          <a:endParaRPr lang="bg-BG"/>
        </a:p>
      </dgm:t>
    </dgm:pt>
    <dgm:pt modelId="{119BAF61-509B-45E0-8E80-F0DC0D25BBEC}" type="pres">
      <dgm:prSet presAssocID="{E66DB93C-3591-463D-8670-5AE16C7A880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7EF4B09-7E10-4C81-973A-10C7F17784C3}" type="pres">
      <dgm:prSet presAssocID="{12C5CF17-2BFF-485F-9381-B32203B7794A}" presName="root" presStyleCnt="0"/>
      <dgm:spPr/>
    </dgm:pt>
    <dgm:pt modelId="{80DCD499-DA30-4469-A005-C356459CC546}" type="pres">
      <dgm:prSet presAssocID="{12C5CF17-2BFF-485F-9381-B32203B7794A}" presName="rootComposite" presStyleCnt="0"/>
      <dgm:spPr/>
    </dgm:pt>
    <dgm:pt modelId="{4A977649-81FC-4B58-82D2-DE3AAFC81A96}" type="pres">
      <dgm:prSet presAssocID="{12C5CF17-2BFF-485F-9381-B32203B7794A}" presName="rootText" presStyleLbl="node1" presStyleIdx="0" presStyleCnt="4" custScaleX="189503" custScaleY="376768"/>
      <dgm:spPr/>
    </dgm:pt>
    <dgm:pt modelId="{11AC9EAC-3D21-4718-8972-9E8E4C393B1B}" type="pres">
      <dgm:prSet presAssocID="{12C5CF17-2BFF-485F-9381-B32203B7794A}" presName="rootConnector" presStyleLbl="node1" presStyleIdx="0" presStyleCnt="4"/>
      <dgm:spPr/>
    </dgm:pt>
    <dgm:pt modelId="{A8C70AC7-791C-465C-BCEA-6CEB01E7C1DB}" type="pres">
      <dgm:prSet presAssocID="{12C5CF17-2BFF-485F-9381-B32203B7794A}" presName="childShape" presStyleCnt="0"/>
      <dgm:spPr/>
    </dgm:pt>
    <dgm:pt modelId="{0AA26F9D-7B30-4ECE-848F-35C361FDC15A}" type="pres">
      <dgm:prSet presAssocID="{977CB713-C807-46C0-B2C6-2E4C368297DA}" presName="root" presStyleCnt="0"/>
      <dgm:spPr/>
    </dgm:pt>
    <dgm:pt modelId="{E51EE6F0-855E-4C1C-998F-4FF35AEE14EC}" type="pres">
      <dgm:prSet presAssocID="{977CB713-C807-46C0-B2C6-2E4C368297DA}" presName="rootComposite" presStyleCnt="0"/>
      <dgm:spPr/>
    </dgm:pt>
    <dgm:pt modelId="{09EB43E5-D7A3-4965-AC02-70E11BBBF836}" type="pres">
      <dgm:prSet presAssocID="{977CB713-C807-46C0-B2C6-2E4C368297DA}" presName="rootText" presStyleLbl="node1" presStyleIdx="1" presStyleCnt="4"/>
      <dgm:spPr/>
    </dgm:pt>
    <dgm:pt modelId="{63EE4DDD-2A18-4516-AA87-D8E59092F7E7}" type="pres">
      <dgm:prSet presAssocID="{977CB713-C807-46C0-B2C6-2E4C368297DA}" presName="rootConnector" presStyleLbl="node1" presStyleIdx="1" presStyleCnt="4"/>
      <dgm:spPr/>
    </dgm:pt>
    <dgm:pt modelId="{8F559048-0ED5-4D6C-80EA-96BD99F4A575}" type="pres">
      <dgm:prSet presAssocID="{977CB713-C807-46C0-B2C6-2E4C368297DA}" presName="childShape" presStyleCnt="0"/>
      <dgm:spPr/>
    </dgm:pt>
    <dgm:pt modelId="{B385E543-676E-4E46-B5C6-DC06661ED4C6}" type="pres">
      <dgm:prSet presAssocID="{52239547-9C9A-4D70-B4C0-CAC77873E7FB}" presName="Name13" presStyleLbl="parChTrans1D2" presStyleIdx="0" presStyleCnt="5"/>
      <dgm:spPr/>
    </dgm:pt>
    <dgm:pt modelId="{A28471B2-7254-459D-922F-7F26D79178CC}" type="pres">
      <dgm:prSet presAssocID="{EA6C286B-99DF-4F90-A8DA-11B2F154D85B}" presName="childText" presStyleLbl="bgAcc1" presStyleIdx="0" presStyleCnt="5">
        <dgm:presLayoutVars>
          <dgm:bulletEnabled val="1"/>
        </dgm:presLayoutVars>
      </dgm:prSet>
      <dgm:spPr/>
    </dgm:pt>
    <dgm:pt modelId="{7B410664-1AFE-4E87-A4B1-1859BD45E135}" type="pres">
      <dgm:prSet presAssocID="{2E2D5707-47C7-4453-BC9E-5ECE83A0A8D7}" presName="Name13" presStyleLbl="parChTrans1D2" presStyleIdx="1" presStyleCnt="5"/>
      <dgm:spPr/>
    </dgm:pt>
    <dgm:pt modelId="{A42583B5-73B3-4F76-B4C0-6CC186562C79}" type="pres">
      <dgm:prSet presAssocID="{6A751493-A9EE-411C-B561-03F6D8DAB55D}" presName="childText" presStyleLbl="bgAcc1" presStyleIdx="1" presStyleCnt="5">
        <dgm:presLayoutVars>
          <dgm:bulletEnabled val="1"/>
        </dgm:presLayoutVars>
      </dgm:prSet>
      <dgm:spPr/>
    </dgm:pt>
    <dgm:pt modelId="{11E78272-4D8E-476B-A2B4-37CC9BC2E1F2}" type="pres">
      <dgm:prSet presAssocID="{8465680F-DF2D-48B4-A3E8-53BED380D395}" presName="Name13" presStyleLbl="parChTrans1D2" presStyleIdx="2" presStyleCnt="5"/>
      <dgm:spPr/>
    </dgm:pt>
    <dgm:pt modelId="{D36889EC-96B9-4464-A99B-3679E77E4922}" type="pres">
      <dgm:prSet presAssocID="{FE516A9F-B596-4C45-9D70-CC06C9B7E9B8}" presName="childText" presStyleLbl="bgAcc1" presStyleIdx="2" presStyleCnt="5">
        <dgm:presLayoutVars>
          <dgm:bulletEnabled val="1"/>
        </dgm:presLayoutVars>
      </dgm:prSet>
      <dgm:spPr/>
    </dgm:pt>
    <dgm:pt modelId="{15DF197B-19BD-4798-B07B-A5D46F1929B5}" type="pres">
      <dgm:prSet presAssocID="{4ADA506A-3EAC-4DFF-8376-4EBC39D71B9C}" presName="root" presStyleCnt="0"/>
      <dgm:spPr/>
    </dgm:pt>
    <dgm:pt modelId="{18994812-4F88-419A-B088-B64ADA500503}" type="pres">
      <dgm:prSet presAssocID="{4ADA506A-3EAC-4DFF-8376-4EBC39D71B9C}" presName="rootComposite" presStyleCnt="0"/>
      <dgm:spPr/>
    </dgm:pt>
    <dgm:pt modelId="{92E7BDFE-339E-4F2F-8F75-40DD61567132}" type="pres">
      <dgm:prSet presAssocID="{4ADA506A-3EAC-4DFF-8376-4EBC39D71B9C}" presName="rootText" presStyleLbl="node1" presStyleIdx="2" presStyleCnt="4"/>
      <dgm:spPr/>
    </dgm:pt>
    <dgm:pt modelId="{692C1D9C-68BA-4095-98F9-79F512486918}" type="pres">
      <dgm:prSet presAssocID="{4ADA506A-3EAC-4DFF-8376-4EBC39D71B9C}" presName="rootConnector" presStyleLbl="node1" presStyleIdx="2" presStyleCnt="4"/>
      <dgm:spPr/>
    </dgm:pt>
    <dgm:pt modelId="{AC664C39-1A8A-4410-A55D-7703EC88B9DE}" type="pres">
      <dgm:prSet presAssocID="{4ADA506A-3EAC-4DFF-8376-4EBC39D71B9C}" presName="childShape" presStyleCnt="0"/>
      <dgm:spPr/>
    </dgm:pt>
    <dgm:pt modelId="{1E1696F9-E578-472A-A6AE-88DE7EE6F99F}" type="pres">
      <dgm:prSet presAssocID="{C73C0424-2D55-465A-B0DA-1F3AFC487179}" presName="Name13" presStyleLbl="parChTrans1D2" presStyleIdx="3" presStyleCnt="5"/>
      <dgm:spPr/>
    </dgm:pt>
    <dgm:pt modelId="{5BFBBCDB-736E-4D5F-8795-541B59B6A3B0}" type="pres">
      <dgm:prSet presAssocID="{6D66C6CC-5866-46FC-8631-F7BFCB708AAC}" presName="childText" presStyleLbl="bgAcc1" presStyleIdx="3" presStyleCnt="5">
        <dgm:presLayoutVars>
          <dgm:bulletEnabled val="1"/>
        </dgm:presLayoutVars>
      </dgm:prSet>
      <dgm:spPr/>
    </dgm:pt>
    <dgm:pt modelId="{7F080D0E-9042-41AB-9EF4-7FE38865C055}" type="pres">
      <dgm:prSet presAssocID="{2568FC84-7311-4A69-AAD0-B215D42AF099}" presName="Name13" presStyleLbl="parChTrans1D2" presStyleIdx="4" presStyleCnt="5"/>
      <dgm:spPr/>
    </dgm:pt>
    <dgm:pt modelId="{8CF79172-D8CC-4997-BAA4-99B14C0C7F3D}" type="pres">
      <dgm:prSet presAssocID="{1E90F714-5DB5-40A6-AB10-43B7F15E8383}" presName="childText" presStyleLbl="bgAcc1" presStyleIdx="4" presStyleCnt="5">
        <dgm:presLayoutVars>
          <dgm:bulletEnabled val="1"/>
        </dgm:presLayoutVars>
      </dgm:prSet>
      <dgm:spPr/>
    </dgm:pt>
    <dgm:pt modelId="{14133CBB-27A8-4015-9136-1F4EAD138362}" type="pres">
      <dgm:prSet presAssocID="{7FA9CAFA-E82D-46B8-98C3-E3B2AA232DC2}" presName="root" presStyleCnt="0"/>
      <dgm:spPr/>
    </dgm:pt>
    <dgm:pt modelId="{04456617-31B0-4E31-A54E-4745600026CC}" type="pres">
      <dgm:prSet presAssocID="{7FA9CAFA-E82D-46B8-98C3-E3B2AA232DC2}" presName="rootComposite" presStyleCnt="0"/>
      <dgm:spPr/>
    </dgm:pt>
    <dgm:pt modelId="{06F2B0A2-F127-42BC-B637-8E1F04B1F69A}" type="pres">
      <dgm:prSet presAssocID="{7FA9CAFA-E82D-46B8-98C3-E3B2AA232DC2}" presName="rootText" presStyleLbl="node1" presStyleIdx="3" presStyleCnt="4"/>
      <dgm:spPr/>
    </dgm:pt>
    <dgm:pt modelId="{35B951B5-F017-4836-87AB-D3F636F167A5}" type="pres">
      <dgm:prSet presAssocID="{7FA9CAFA-E82D-46B8-98C3-E3B2AA232DC2}" presName="rootConnector" presStyleLbl="node1" presStyleIdx="3" presStyleCnt="4"/>
      <dgm:spPr/>
    </dgm:pt>
    <dgm:pt modelId="{EAA671C3-202B-43F3-AA12-3032C5AA2D91}" type="pres">
      <dgm:prSet presAssocID="{7FA9CAFA-E82D-46B8-98C3-E3B2AA232DC2}" presName="childShape" presStyleCnt="0"/>
      <dgm:spPr/>
    </dgm:pt>
  </dgm:ptLst>
  <dgm:cxnLst>
    <dgm:cxn modelId="{B13F8508-3C38-440D-89BD-D2DD2AB23B6C}" type="presOf" srcId="{2568FC84-7311-4A69-AAD0-B215D42AF099}" destId="{7F080D0E-9042-41AB-9EF4-7FE38865C055}" srcOrd="0" destOrd="0" presId="urn:microsoft.com/office/officeart/2005/8/layout/hierarchy3"/>
    <dgm:cxn modelId="{C0807F1C-6DB0-420F-8341-AF6235CA8779}" srcId="{E66DB93C-3591-463D-8670-5AE16C7A880D}" destId="{4ADA506A-3EAC-4DFF-8376-4EBC39D71B9C}" srcOrd="2" destOrd="0" parTransId="{53A153F5-FF7E-4DC6-9F1A-F7C6C7156028}" sibTransId="{83C0730A-68F2-410F-BAA6-BF4987127BFD}"/>
    <dgm:cxn modelId="{60915B1D-ABF4-458C-AB94-32D9A78CE21B}" type="presOf" srcId="{977CB713-C807-46C0-B2C6-2E4C368297DA}" destId="{09EB43E5-D7A3-4965-AC02-70E11BBBF836}" srcOrd="0" destOrd="0" presId="urn:microsoft.com/office/officeart/2005/8/layout/hierarchy3"/>
    <dgm:cxn modelId="{1EF94820-159E-4141-A956-E0C60FBC0BBF}" type="presOf" srcId="{12C5CF17-2BFF-485F-9381-B32203B7794A}" destId="{4A977649-81FC-4B58-82D2-DE3AAFC81A96}" srcOrd="0" destOrd="0" presId="urn:microsoft.com/office/officeart/2005/8/layout/hierarchy3"/>
    <dgm:cxn modelId="{7EF6633D-7DBD-4977-B8A0-1C94EC7F14C5}" type="presOf" srcId="{C73C0424-2D55-465A-B0DA-1F3AFC487179}" destId="{1E1696F9-E578-472A-A6AE-88DE7EE6F99F}" srcOrd="0" destOrd="0" presId="urn:microsoft.com/office/officeart/2005/8/layout/hierarchy3"/>
    <dgm:cxn modelId="{52D92D40-B803-4B8E-A942-23179F490207}" type="presOf" srcId="{FE516A9F-B596-4C45-9D70-CC06C9B7E9B8}" destId="{D36889EC-96B9-4464-A99B-3679E77E4922}" srcOrd="0" destOrd="0" presId="urn:microsoft.com/office/officeart/2005/8/layout/hierarchy3"/>
    <dgm:cxn modelId="{1E78ED4A-FC4E-4598-8B74-12C6CCD43A4F}" srcId="{977CB713-C807-46C0-B2C6-2E4C368297DA}" destId="{FE516A9F-B596-4C45-9D70-CC06C9B7E9B8}" srcOrd="2" destOrd="0" parTransId="{8465680F-DF2D-48B4-A3E8-53BED380D395}" sibTransId="{89542065-3FE1-429B-89FC-757208026BCF}"/>
    <dgm:cxn modelId="{226FCB6B-8F62-4927-BF0D-882FA7216ADB}" srcId="{E66DB93C-3591-463D-8670-5AE16C7A880D}" destId="{977CB713-C807-46C0-B2C6-2E4C368297DA}" srcOrd="1" destOrd="0" parTransId="{99309062-9876-4936-843D-CEE461564E1E}" sibTransId="{CED8EA4D-4441-4F3E-B0E9-8D3E5CB9B7E5}"/>
    <dgm:cxn modelId="{3BD96C6E-476D-4417-B738-17571C901DE5}" type="presOf" srcId="{4ADA506A-3EAC-4DFF-8376-4EBC39D71B9C}" destId="{92E7BDFE-339E-4F2F-8F75-40DD61567132}" srcOrd="0" destOrd="0" presId="urn:microsoft.com/office/officeart/2005/8/layout/hierarchy3"/>
    <dgm:cxn modelId="{F6BAA64F-BFA0-4741-A782-EE1591F349DC}" srcId="{E66DB93C-3591-463D-8670-5AE16C7A880D}" destId="{12C5CF17-2BFF-485F-9381-B32203B7794A}" srcOrd="0" destOrd="0" parTransId="{64792F65-F9C6-4C9A-8A47-E4D824F5B3F4}" sibTransId="{A34DC1E9-5B9D-41FB-8255-B90A22A0F540}"/>
    <dgm:cxn modelId="{9143B26F-8E1D-434A-B74A-D99057A40E9C}" type="presOf" srcId="{E66DB93C-3591-463D-8670-5AE16C7A880D}" destId="{119BAF61-509B-45E0-8E80-F0DC0D25BBEC}" srcOrd="0" destOrd="0" presId="urn:microsoft.com/office/officeart/2005/8/layout/hierarchy3"/>
    <dgm:cxn modelId="{CC15C551-C61F-4473-8124-D3CC00B6BECC}" type="presOf" srcId="{2E2D5707-47C7-4453-BC9E-5ECE83A0A8D7}" destId="{7B410664-1AFE-4E87-A4B1-1859BD45E135}" srcOrd="0" destOrd="0" presId="urn:microsoft.com/office/officeart/2005/8/layout/hierarchy3"/>
    <dgm:cxn modelId="{CF232657-F49F-41BA-87D2-D731C8406F5E}" type="presOf" srcId="{52239547-9C9A-4D70-B4C0-CAC77873E7FB}" destId="{B385E543-676E-4E46-B5C6-DC06661ED4C6}" srcOrd="0" destOrd="0" presId="urn:microsoft.com/office/officeart/2005/8/layout/hierarchy3"/>
    <dgm:cxn modelId="{621A8758-02DF-4592-9612-126995A00BC7}" srcId="{977CB713-C807-46C0-B2C6-2E4C368297DA}" destId="{6A751493-A9EE-411C-B561-03F6D8DAB55D}" srcOrd="1" destOrd="0" parTransId="{2E2D5707-47C7-4453-BC9E-5ECE83A0A8D7}" sibTransId="{846E3021-D26D-4887-BD3C-CE1121B3A1C3}"/>
    <dgm:cxn modelId="{1395AE81-C951-40C8-9824-9B79DBA846B9}" type="presOf" srcId="{4ADA506A-3EAC-4DFF-8376-4EBC39D71B9C}" destId="{692C1D9C-68BA-4095-98F9-79F512486918}" srcOrd="1" destOrd="0" presId="urn:microsoft.com/office/officeart/2005/8/layout/hierarchy3"/>
    <dgm:cxn modelId="{DB3DBE8F-9EAE-4879-862D-2E24F9098A0B}" type="presOf" srcId="{6D66C6CC-5866-46FC-8631-F7BFCB708AAC}" destId="{5BFBBCDB-736E-4D5F-8795-541B59B6A3B0}" srcOrd="0" destOrd="0" presId="urn:microsoft.com/office/officeart/2005/8/layout/hierarchy3"/>
    <dgm:cxn modelId="{E0818B9B-40C5-434F-BAC8-C9210A95B82A}" srcId="{E66DB93C-3591-463D-8670-5AE16C7A880D}" destId="{7FA9CAFA-E82D-46B8-98C3-E3B2AA232DC2}" srcOrd="3" destOrd="0" parTransId="{6AA439BE-BC70-48B8-B691-7CBDE1A7D6C2}" sibTransId="{C329531B-43E9-4C8E-88E5-C2EA947EEA5B}"/>
    <dgm:cxn modelId="{4F47E0A4-549C-4640-B598-AE0F6F275AFB}" type="presOf" srcId="{7FA9CAFA-E82D-46B8-98C3-E3B2AA232DC2}" destId="{35B951B5-F017-4836-87AB-D3F636F167A5}" srcOrd="1" destOrd="0" presId="urn:microsoft.com/office/officeart/2005/8/layout/hierarchy3"/>
    <dgm:cxn modelId="{CDF4DBB7-F2D9-4C9F-8A1D-56E1C2A31D0F}" type="presOf" srcId="{977CB713-C807-46C0-B2C6-2E4C368297DA}" destId="{63EE4DDD-2A18-4516-AA87-D8E59092F7E7}" srcOrd="1" destOrd="0" presId="urn:microsoft.com/office/officeart/2005/8/layout/hierarchy3"/>
    <dgm:cxn modelId="{422DEDBD-1694-43E2-9D6E-1B9278F63058}" type="presOf" srcId="{6A751493-A9EE-411C-B561-03F6D8DAB55D}" destId="{A42583B5-73B3-4F76-B4C0-6CC186562C79}" srcOrd="0" destOrd="0" presId="urn:microsoft.com/office/officeart/2005/8/layout/hierarchy3"/>
    <dgm:cxn modelId="{1593B8CB-95B0-4D9F-AE85-EAEB52225698}" type="presOf" srcId="{7FA9CAFA-E82D-46B8-98C3-E3B2AA232DC2}" destId="{06F2B0A2-F127-42BC-B637-8E1F04B1F69A}" srcOrd="0" destOrd="0" presId="urn:microsoft.com/office/officeart/2005/8/layout/hierarchy3"/>
    <dgm:cxn modelId="{5C6ED8CF-DADE-4FB0-B079-54210B828879}" type="presOf" srcId="{8465680F-DF2D-48B4-A3E8-53BED380D395}" destId="{11E78272-4D8E-476B-A2B4-37CC9BC2E1F2}" srcOrd="0" destOrd="0" presId="urn:microsoft.com/office/officeart/2005/8/layout/hierarchy3"/>
    <dgm:cxn modelId="{D25C5CD7-F80A-4B58-8C5F-6924B9236BE4}" srcId="{977CB713-C807-46C0-B2C6-2E4C368297DA}" destId="{EA6C286B-99DF-4F90-A8DA-11B2F154D85B}" srcOrd="0" destOrd="0" parTransId="{52239547-9C9A-4D70-B4C0-CAC77873E7FB}" sibTransId="{63863DFC-31FA-4910-BBAD-9DF5EC420B6E}"/>
    <dgm:cxn modelId="{0C16B1DD-3108-457F-9AF1-9E7A6C9C1774}" type="presOf" srcId="{12C5CF17-2BFF-485F-9381-B32203B7794A}" destId="{11AC9EAC-3D21-4718-8972-9E8E4C393B1B}" srcOrd="1" destOrd="0" presId="urn:microsoft.com/office/officeart/2005/8/layout/hierarchy3"/>
    <dgm:cxn modelId="{92F76BE0-6711-4CBD-9912-F392C2CB8A64}" type="presOf" srcId="{1E90F714-5DB5-40A6-AB10-43B7F15E8383}" destId="{8CF79172-D8CC-4997-BAA4-99B14C0C7F3D}" srcOrd="0" destOrd="0" presId="urn:microsoft.com/office/officeart/2005/8/layout/hierarchy3"/>
    <dgm:cxn modelId="{1DB5DFE9-7C73-40D3-94C6-2F48C7A1BC65}" srcId="{4ADA506A-3EAC-4DFF-8376-4EBC39D71B9C}" destId="{1E90F714-5DB5-40A6-AB10-43B7F15E8383}" srcOrd="1" destOrd="0" parTransId="{2568FC84-7311-4A69-AAD0-B215D42AF099}" sibTransId="{5F824AA3-29F4-4C18-A7B0-6DC92A8AD84D}"/>
    <dgm:cxn modelId="{21998DEC-5903-4DBA-A2CA-C05459E93760}" type="presOf" srcId="{EA6C286B-99DF-4F90-A8DA-11B2F154D85B}" destId="{A28471B2-7254-459D-922F-7F26D79178CC}" srcOrd="0" destOrd="0" presId="urn:microsoft.com/office/officeart/2005/8/layout/hierarchy3"/>
    <dgm:cxn modelId="{6DF8B2EE-2379-4547-9F96-47B0A9BABC2F}" srcId="{4ADA506A-3EAC-4DFF-8376-4EBC39D71B9C}" destId="{6D66C6CC-5866-46FC-8631-F7BFCB708AAC}" srcOrd="0" destOrd="0" parTransId="{C73C0424-2D55-465A-B0DA-1F3AFC487179}" sibTransId="{1D4B0ED8-3163-48F7-9223-0D83577E7109}"/>
    <dgm:cxn modelId="{878B7EB0-59AE-4A1E-9D3F-2AD7CA0A3B78}" type="presParOf" srcId="{119BAF61-509B-45E0-8E80-F0DC0D25BBEC}" destId="{27EF4B09-7E10-4C81-973A-10C7F17784C3}" srcOrd="0" destOrd="0" presId="urn:microsoft.com/office/officeart/2005/8/layout/hierarchy3"/>
    <dgm:cxn modelId="{BE3E9A41-270C-4351-9455-06A0CC44D821}" type="presParOf" srcId="{27EF4B09-7E10-4C81-973A-10C7F17784C3}" destId="{80DCD499-DA30-4469-A005-C356459CC546}" srcOrd="0" destOrd="0" presId="urn:microsoft.com/office/officeart/2005/8/layout/hierarchy3"/>
    <dgm:cxn modelId="{3A433A57-647C-4D10-8D80-0044807FEB69}" type="presParOf" srcId="{80DCD499-DA30-4469-A005-C356459CC546}" destId="{4A977649-81FC-4B58-82D2-DE3AAFC81A96}" srcOrd="0" destOrd="0" presId="urn:microsoft.com/office/officeart/2005/8/layout/hierarchy3"/>
    <dgm:cxn modelId="{3FD87983-2E08-4472-81D6-C85DD62AFC2F}" type="presParOf" srcId="{80DCD499-DA30-4469-A005-C356459CC546}" destId="{11AC9EAC-3D21-4718-8972-9E8E4C393B1B}" srcOrd="1" destOrd="0" presId="urn:microsoft.com/office/officeart/2005/8/layout/hierarchy3"/>
    <dgm:cxn modelId="{2F5F1735-4A79-41BA-B308-976518BA8EE6}" type="presParOf" srcId="{27EF4B09-7E10-4C81-973A-10C7F17784C3}" destId="{A8C70AC7-791C-465C-BCEA-6CEB01E7C1DB}" srcOrd="1" destOrd="0" presId="urn:microsoft.com/office/officeart/2005/8/layout/hierarchy3"/>
    <dgm:cxn modelId="{8D3843B8-9332-4838-A916-134E38E2F34F}" type="presParOf" srcId="{119BAF61-509B-45E0-8E80-F0DC0D25BBEC}" destId="{0AA26F9D-7B30-4ECE-848F-35C361FDC15A}" srcOrd="1" destOrd="0" presId="urn:microsoft.com/office/officeart/2005/8/layout/hierarchy3"/>
    <dgm:cxn modelId="{9F7C251E-5160-4BAA-A378-740AF30FD1E4}" type="presParOf" srcId="{0AA26F9D-7B30-4ECE-848F-35C361FDC15A}" destId="{E51EE6F0-855E-4C1C-998F-4FF35AEE14EC}" srcOrd="0" destOrd="0" presId="urn:microsoft.com/office/officeart/2005/8/layout/hierarchy3"/>
    <dgm:cxn modelId="{C4685C79-A92B-4ED0-89C4-E1489DD6A37E}" type="presParOf" srcId="{E51EE6F0-855E-4C1C-998F-4FF35AEE14EC}" destId="{09EB43E5-D7A3-4965-AC02-70E11BBBF836}" srcOrd="0" destOrd="0" presId="urn:microsoft.com/office/officeart/2005/8/layout/hierarchy3"/>
    <dgm:cxn modelId="{175F70CE-5F88-4FBF-A98F-B37F8D5B81B3}" type="presParOf" srcId="{E51EE6F0-855E-4C1C-998F-4FF35AEE14EC}" destId="{63EE4DDD-2A18-4516-AA87-D8E59092F7E7}" srcOrd="1" destOrd="0" presId="urn:microsoft.com/office/officeart/2005/8/layout/hierarchy3"/>
    <dgm:cxn modelId="{4FD3B75D-D67E-41E8-B60A-21249AA857DE}" type="presParOf" srcId="{0AA26F9D-7B30-4ECE-848F-35C361FDC15A}" destId="{8F559048-0ED5-4D6C-80EA-96BD99F4A575}" srcOrd="1" destOrd="0" presId="urn:microsoft.com/office/officeart/2005/8/layout/hierarchy3"/>
    <dgm:cxn modelId="{65E27636-425D-488C-A11B-EFFBD7E34466}" type="presParOf" srcId="{8F559048-0ED5-4D6C-80EA-96BD99F4A575}" destId="{B385E543-676E-4E46-B5C6-DC06661ED4C6}" srcOrd="0" destOrd="0" presId="urn:microsoft.com/office/officeart/2005/8/layout/hierarchy3"/>
    <dgm:cxn modelId="{EA6155A6-5B7A-498A-9825-C8E76E369D0A}" type="presParOf" srcId="{8F559048-0ED5-4D6C-80EA-96BD99F4A575}" destId="{A28471B2-7254-459D-922F-7F26D79178CC}" srcOrd="1" destOrd="0" presId="urn:microsoft.com/office/officeart/2005/8/layout/hierarchy3"/>
    <dgm:cxn modelId="{EDC3642A-5F20-4D19-9917-F16842BD8706}" type="presParOf" srcId="{8F559048-0ED5-4D6C-80EA-96BD99F4A575}" destId="{7B410664-1AFE-4E87-A4B1-1859BD45E135}" srcOrd="2" destOrd="0" presId="urn:microsoft.com/office/officeart/2005/8/layout/hierarchy3"/>
    <dgm:cxn modelId="{8DDE9392-6B9E-49FB-920C-BB5812B2C204}" type="presParOf" srcId="{8F559048-0ED5-4D6C-80EA-96BD99F4A575}" destId="{A42583B5-73B3-4F76-B4C0-6CC186562C79}" srcOrd="3" destOrd="0" presId="urn:microsoft.com/office/officeart/2005/8/layout/hierarchy3"/>
    <dgm:cxn modelId="{83646484-E4C9-4F36-A8D9-EFD923117F02}" type="presParOf" srcId="{8F559048-0ED5-4D6C-80EA-96BD99F4A575}" destId="{11E78272-4D8E-476B-A2B4-37CC9BC2E1F2}" srcOrd="4" destOrd="0" presId="urn:microsoft.com/office/officeart/2005/8/layout/hierarchy3"/>
    <dgm:cxn modelId="{95F8EB0D-3ADF-4C11-AE5D-8AE34FE3EB39}" type="presParOf" srcId="{8F559048-0ED5-4D6C-80EA-96BD99F4A575}" destId="{D36889EC-96B9-4464-A99B-3679E77E4922}" srcOrd="5" destOrd="0" presId="urn:microsoft.com/office/officeart/2005/8/layout/hierarchy3"/>
    <dgm:cxn modelId="{41F0238F-5BD4-4F8E-8B92-FD9CC2171BFE}" type="presParOf" srcId="{119BAF61-509B-45E0-8E80-F0DC0D25BBEC}" destId="{15DF197B-19BD-4798-B07B-A5D46F1929B5}" srcOrd="2" destOrd="0" presId="urn:microsoft.com/office/officeart/2005/8/layout/hierarchy3"/>
    <dgm:cxn modelId="{998B581E-0309-4B94-8663-04A4D2178CB4}" type="presParOf" srcId="{15DF197B-19BD-4798-B07B-A5D46F1929B5}" destId="{18994812-4F88-419A-B088-B64ADA500503}" srcOrd="0" destOrd="0" presId="urn:microsoft.com/office/officeart/2005/8/layout/hierarchy3"/>
    <dgm:cxn modelId="{E92618A6-C606-4525-AD2C-28368CF7D9AC}" type="presParOf" srcId="{18994812-4F88-419A-B088-B64ADA500503}" destId="{92E7BDFE-339E-4F2F-8F75-40DD61567132}" srcOrd="0" destOrd="0" presId="urn:microsoft.com/office/officeart/2005/8/layout/hierarchy3"/>
    <dgm:cxn modelId="{CF6A3FEB-3E0C-4259-A52F-6409F9D94CC2}" type="presParOf" srcId="{18994812-4F88-419A-B088-B64ADA500503}" destId="{692C1D9C-68BA-4095-98F9-79F512486918}" srcOrd="1" destOrd="0" presId="urn:microsoft.com/office/officeart/2005/8/layout/hierarchy3"/>
    <dgm:cxn modelId="{DC6C1DC8-015B-4477-87BE-DE20563E3491}" type="presParOf" srcId="{15DF197B-19BD-4798-B07B-A5D46F1929B5}" destId="{AC664C39-1A8A-4410-A55D-7703EC88B9DE}" srcOrd="1" destOrd="0" presId="urn:microsoft.com/office/officeart/2005/8/layout/hierarchy3"/>
    <dgm:cxn modelId="{4C70D077-4D93-4EE0-AF6B-71DCAC1AF521}" type="presParOf" srcId="{AC664C39-1A8A-4410-A55D-7703EC88B9DE}" destId="{1E1696F9-E578-472A-A6AE-88DE7EE6F99F}" srcOrd="0" destOrd="0" presId="urn:microsoft.com/office/officeart/2005/8/layout/hierarchy3"/>
    <dgm:cxn modelId="{83A9CE99-C857-483B-899B-D82D05BB5C3E}" type="presParOf" srcId="{AC664C39-1A8A-4410-A55D-7703EC88B9DE}" destId="{5BFBBCDB-736E-4D5F-8795-541B59B6A3B0}" srcOrd="1" destOrd="0" presId="urn:microsoft.com/office/officeart/2005/8/layout/hierarchy3"/>
    <dgm:cxn modelId="{B55BDAF1-2945-4C23-B670-D6F8273253A3}" type="presParOf" srcId="{AC664C39-1A8A-4410-A55D-7703EC88B9DE}" destId="{7F080D0E-9042-41AB-9EF4-7FE38865C055}" srcOrd="2" destOrd="0" presId="urn:microsoft.com/office/officeart/2005/8/layout/hierarchy3"/>
    <dgm:cxn modelId="{84AB2A94-38D0-4007-AECD-9C10E5E5E61A}" type="presParOf" srcId="{AC664C39-1A8A-4410-A55D-7703EC88B9DE}" destId="{8CF79172-D8CC-4997-BAA4-99B14C0C7F3D}" srcOrd="3" destOrd="0" presId="urn:microsoft.com/office/officeart/2005/8/layout/hierarchy3"/>
    <dgm:cxn modelId="{16EA4EF7-33F9-4661-9D89-D0896B357F05}" type="presParOf" srcId="{119BAF61-509B-45E0-8E80-F0DC0D25BBEC}" destId="{14133CBB-27A8-4015-9136-1F4EAD138362}" srcOrd="3" destOrd="0" presId="urn:microsoft.com/office/officeart/2005/8/layout/hierarchy3"/>
    <dgm:cxn modelId="{4A792930-2D7D-4E19-8340-05BE1F1A2708}" type="presParOf" srcId="{14133CBB-27A8-4015-9136-1F4EAD138362}" destId="{04456617-31B0-4E31-A54E-4745600026CC}" srcOrd="0" destOrd="0" presId="urn:microsoft.com/office/officeart/2005/8/layout/hierarchy3"/>
    <dgm:cxn modelId="{95CD2302-06CF-4987-B9D1-52A2FD03F897}" type="presParOf" srcId="{04456617-31B0-4E31-A54E-4745600026CC}" destId="{06F2B0A2-F127-42BC-B637-8E1F04B1F69A}" srcOrd="0" destOrd="0" presId="urn:microsoft.com/office/officeart/2005/8/layout/hierarchy3"/>
    <dgm:cxn modelId="{80608274-5EBD-45AF-B8B3-CF38417A5782}" type="presParOf" srcId="{04456617-31B0-4E31-A54E-4745600026CC}" destId="{35B951B5-F017-4836-87AB-D3F636F167A5}" srcOrd="1" destOrd="0" presId="urn:microsoft.com/office/officeart/2005/8/layout/hierarchy3"/>
    <dgm:cxn modelId="{53C4C024-89F7-49D0-9D9C-2C15B442FEE9}" type="presParOf" srcId="{14133CBB-27A8-4015-9136-1F4EAD138362}" destId="{EAA671C3-202B-43F3-AA12-3032C5AA2D9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977649-81FC-4B58-82D2-DE3AAFC81A96}">
      <dsp:nvSpPr>
        <dsp:cNvPr id="0" name=""/>
        <dsp:cNvSpPr/>
      </dsp:nvSpPr>
      <dsp:spPr>
        <a:xfrm>
          <a:off x="3290" y="1066163"/>
          <a:ext cx="2696507" cy="2680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0" i="0" u="none" kern="1200" dirty="0"/>
            <a:t>КАКВА ЧАСТ ОТ ПЛОДА Е РАЗПОЛОЖЕНА ПРИ ВХОДА НА ТАЗА</a:t>
          </a:r>
        </a:p>
      </dsp:txBody>
      <dsp:txXfrm>
        <a:off x="81802" y="1144675"/>
        <a:ext cx="2539483" cy="2523560"/>
      </dsp:txXfrm>
    </dsp:sp>
    <dsp:sp modelId="{09EB43E5-D7A3-4965-AC02-70E11BBBF836}">
      <dsp:nvSpPr>
        <dsp:cNvPr id="0" name=""/>
        <dsp:cNvSpPr/>
      </dsp:nvSpPr>
      <dsp:spPr>
        <a:xfrm>
          <a:off x="3055531" y="1066163"/>
          <a:ext cx="1422936" cy="7114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100" b="1" i="1" u="none" kern="1200"/>
            <a:t>ГЛАВИЧНО ПРЕДЛЕЖАНИЕ</a:t>
          </a:r>
          <a:r>
            <a:rPr lang="bg-BG" sz="1100" b="0" i="0" u="none" kern="1200"/>
            <a:t> - 96%</a:t>
          </a:r>
        </a:p>
      </dsp:txBody>
      <dsp:txXfrm>
        <a:off x="3076369" y="1087001"/>
        <a:ext cx="1381260" cy="669792"/>
      </dsp:txXfrm>
    </dsp:sp>
    <dsp:sp modelId="{B385E543-676E-4E46-B5C6-DC06661ED4C6}">
      <dsp:nvSpPr>
        <dsp:cNvPr id="0" name=""/>
        <dsp:cNvSpPr/>
      </dsp:nvSpPr>
      <dsp:spPr>
        <a:xfrm>
          <a:off x="3197825" y="1777631"/>
          <a:ext cx="142293" cy="533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1"/>
              </a:lnTo>
              <a:lnTo>
                <a:pt x="142293" y="5336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8471B2-7254-459D-922F-7F26D79178CC}">
      <dsp:nvSpPr>
        <dsp:cNvPr id="0" name=""/>
        <dsp:cNvSpPr/>
      </dsp:nvSpPr>
      <dsp:spPr>
        <a:xfrm>
          <a:off x="3340119" y="1955498"/>
          <a:ext cx="1138349" cy="711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900" b="0" i="0" u="none" kern="1200"/>
            <a:t>ФЛЕКСИОННО (ТИЛНО)</a:t>
          </a:r>
        </a:p>
      </dsp:txBody>
      <dsp:txXfrm>
        <a:off x="3360957" y="1976336"/>
        <a:ext cx="1096673" cy="669792"/>
      </dsp:txXfrm>
    </dsp:sp>
    <dsp:sp modelId="{7B410664-1AFE-4E87-A4B1-1859BD45E135}">
      <dsp:nvSpPr>
        <dsp:cNvPr id="0" name=""/>
        <dsp:cNvSpPr/>
      </dsp:nvSpPr>
      <dsp:spPr>
        <a:xfrm>
          <a:off x="3197825" y="1777631"/>
          <a:ext cx="142293" cy="1422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36"/>
              </a:lnTo>
              <a:lnTo>
                <a:pt x="142293" y="142293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583B5-73B3-4F76-B4C0-6CC186562C79}">
      <dsp:nvSpPr>
        <dsp:cNvPr id="0" name=""/>
        <dsp:cNvSpPr/>
      </dsp:nvSpPr>
      <dsp:spPr>
        <a:xfrm>
          <a:off x="3340119" y="2844833"/>
          <a:ext cx="1138349" cy="711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900" b="0" i="0" u="none" kern="1200"/>
            <a:t>ИНДИФЕРЕНТНО (ПРЕДНО - ЧЕРЕПНО)</a:t>
          </a:r>
        </a:p>
      </dsp:txBody>
      <dsp:txXfrm>
        <a:off x="3360957" y="2865671"/>
        <a:ext cx="1096673" cy="669792"/>
      </dsp:txXfrm>
    </dsp:sp>
    <dsp:sp modelId="{11E78272-4D8E-476B-A2B4-37CC9BC2E1F2}">
      <dsp:nvSpPr>
        <dsp:cNvPr id="0" name=""/>
        <dsp:cNvSpPr/>
      </dsp:nvSpPr>
      <dsp:spPr>
        <a:xfrm>
          <a:off x="3197825" y="1777631"/>
          <a:ext cx="142293" cy="2312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2271"/>
              </a:lnTo>
              <a:lnTo>
                <a:pt x="142293" y="231227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889EC-96B9-4464-A99B-3679E77E4922}">
      <dsp:nvSpPr>
        <dsp:cNvPr id="0" name=""/>
        <dsp:cNvSpPr/>
      </dsp:nvSpPr>
      <dsp:spPr>
        <a:xfrm>
          <a:off x="3340119" y="3734168"/>
          <a:ext cx="1138349" cy="711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900" b="0" i="0" u="none" kern="1200"/>
            <a:t>ДЕФЛЕКСИОННО (ЧЕЛНО И ЛИЦЕВО)</a:t>
          </a:r>
        </a:p>
      </dsp:txBody>
      <dsp:txXfrm>
        <a:off x="3360957" y="3755006"/>
        <a:ext cx="1096673" cy="669792"/>
      </dsp:txXfrm>
    </dsp:sp>
    <dsp:sp modelId="{92E7BDFE-339E-4F2F-8F75-40DD61567132}">
      <dsp:nvSpPr>
        <dsp:cNvPr id="0" name=""/>
        <dsp:cNvSpPr/>
      </dsp:nvSpPr>
      <dsp:spPr>
        <a:xfrm>
          <a:off x="4834202" y="1066163"/>
          <a:ext cx="1422936" cy="7114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100" b="1" i="1" u="none" kern="1200"/>
            <a:t>СЕДАЛИЩНО ПРЕДЛЕЖАНИЕ</a:t>
          </a:r>
          <a:r>
            <a:rPr lang="bg-BG" sz="1100" b="0" i="0" u="none" kern="1200"/>
            <a:t> - 4.5%</a:t>
          </a:r>
        </a:p>
      </dsp:txBody>
      <dsp:txXfrm>
        <a:off x="4855040" y="1087001"/>
        <a:ext cx="1381260" cy="669792"/>
      </dsp:txXfrm>
    </dsp:sp>
    <dsp:sp modelId="{1E1696F9-E578-472A-A6AE-88DE7EE6F99F}">
      <dsp:nvSpPr>
        <dsp:cNvPr id="0" name=""/>
        <dsp:cNvSpPr/>
      </dsp:nvSpPr>
      <dsp:spPr>
        <a:xfrm>
          <a:off x="4976496" y="1777631"/>
          <a:ext cx="142293" cy="533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601"/>
              </a:lnTo>
              <a:lnTo>
                <a:pt x="142293" y="5336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BBCDB-736E-4D5F-8795-541B59B6A3B0}">
      <dsp:nvSpPr>
        <dsp:cNvPr id="0" name=""/>
        <dsp:cNvSpPr/>
      </dsp:nvSpPr>
      <dsp:spPr>
        <a:xfrm>
          <a:off x="5118789" y="1955498"/>
          <a:ext cx="1138349" cy="711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900" b="0" i="0" u="none" kern="1200"/>
            <a:t>ЧИСТО СЕДАЛИЩНО (СЪВЪРШЕННО)</a:t>
          </a:r>
        </a:p>
      </dsp:txBody>
      <dsp:txXfrm>
        <a:off x="5139627" y="1976336"/>
        <a:ext cx="1096673" cy="669792"/>
      </dsp:txXfrm>
    </dsp:sp>
    <dsp:sp modelId="{7F080D0E-9042-41AB-9EF4-7FE38865C055}">
      <dsp:nvSpPr>
        <dsp:cNvPr id="0" name=""/>
        <dsp:cNvSpPr/>
      </dsp:nvSpPr>
      <dsp:spPr>
        <a:xfrm>
          <a:off x="4976496" y="1777631"/>
          <a:ext cx="142293" cy="1422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936"/>
              </a:lnTo>
              <a:lnTo>
                <a:pt x="142293" y="142293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F79172-D8CC-4997-BAA4-99B14C0C7F3D}">
      <dsp:nvSpPr>
        <dsp:cNvPr id="0" name=""/>
        <dsp:cNvSpPr/>
      </dsp:nvSpPr>
      <dsp:spPr>
        <a:xfrm>
          <a:off x="5118789" y="2844833"/>
          <a:ext cx="1138349" cy="711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b="0" i="0" u="none" kern="1200"/>
            <a:t>СЕДАЛИЩНО - КРАКОВО - ПЪЛНО И НЕПЪЛНО</a:t>
          </a:r>
        </a:p>
      </dsp:txBody>
      <dsp:txXfrm>
        <a:off x="5139627" y="2865671"/>
        <a:ext cx="1096673" cy="669792"/>
      </dsp:txXfrm>
    </dsp:sp>
    <dsp:sp modelId="{06F2B0A2-F127-42BC-B637-8E1F04B1F69A}">
      <dsp:nvSpPr>
        <dsp:cNvPr id="0" name=""/>
        <dsp:cNvSpPr/>
      </dsp:nvSpPr>
      <dsp:spPr>
        <a:xfrm>
          <a:off x="6612872" y="1066163"/>
          <a:ext cx="1422936" cy="7114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i="1" u="none" kern="1200"/>
            <a:t>НАПРЕЧНО И КОСО ПРЕДЛЕЖАНИЕ </a:t>
          </a:r>
          <a:r>
            <a:rPr lang="ru-RU" sz="1100" b="0" i="0" u="none" kern="1200"/>
            <a:t>- 0.5%</a:t>
          </a:r>
        </a:p>
      </dsp:txBody>
      <dsp:txXfrm>
        <a:off x="6633710" y="1087001"/>
        <a:ext cx="1381260" cy="669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0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6690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38557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44244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096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3564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и с карти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066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41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0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769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02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7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1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26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51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1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167655" y="1452033"/>
            <a:ext cx="8825658" cy="2677648"/>
          </a:xfrm>
        </p:spPr>
        <p:txBody>
          <a:bodyPr/>
          <a:lstStyle/>
          <a:p>
            <a:pPr algn="ctr"/>
            <a:r>
              <a:rPr lang="bg-BG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Garamond" panose="02020404030301010803" pitchFamily="18" charset="0"/>
              </a:rPr>
              <a:t>Положение на плода в утробата на майката</a:t>
            </a:r>
          </a:p>
        </p:txBody>
      </p:sp>
    </p:spTree>
    <p:extLst>
      <p:ext uri="{BB962C8B-B14F-4D97-AF65-F5344CB8AC3E}">
        <p14:creationId xmlns:p14="http://schemas.microsoft.com/office/powerpoint/2010/main" val="358485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  <a:latin typeface="Algerian" panose="04020705040A02060702" pitchFamily="82" charset="0"/>
              </a:rPr>
              <a:t>Habitus</a:t>
            </a:r>
            <a:endParaRPr lang="bg-BG" b="1" i="1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23155" y="2277349"/>
            <a:ext cx="6109445" cy="4678204"/>
          </a:xfrm>
          <a:prstGeom prst="rect">
            <a:avLst/>
          </a:prstGeom>
          <a:solidFill>
            <a:srgbClr val="FA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2400" b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cs typeface="Times New Roman" panose="02020603050405020304" pitchFamily="18" charset="0"/>
              </a:rPr>
              <a:t>Ф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cs typeface="Times New Roman" panose="02020603050405020304" pitchFamily="18" charset="0"/>
              </a:rPr>
              <a:t>ИЗИОЛОГИЧЕН ХАБИТУС - ЕМБРИОНАЛНА ПОЗА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2400" b="1" u="none" strike="noStrike" cap="none" normalizeH="0" baseline="0" dirty="0" bmk="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800" b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cs typeface="Times New Roman" panose="02020603050405020304" pitchFamily="18" charset="0"/>
              </a:rPr>
              <a:t>ГЛАВА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 - 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anose="02020603050405020304" pitchFamily="18" charset="0"/>
              </a:rPr>
              <a:t>ВЪВ  ФЛЕКСИЯ С БРАДИЧКА ДО ГЪРДИТЕ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800" b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cs typeface="Times New Roman" panose="02020603050405020304" pitchFamily="18" charset="0"/>
              </a:rPr>
              <a:t>ГРЪБНАЧНИЯ СТЪЛ-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anose="02020603050405020304" pitchFamily="18" charset="0"/>
              </a:rPr>
              <a:t>Е ИЗВИТ ДЪГООБРАЗНО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800" b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cs typeface="Times New Roman" panose="02020603050405020304" pitchFamily="18" charset="0"/>
              </a:rPr>
              <a:t>ДОЛНИТЕ КРАЙНИЦИ-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anose="02020603050405020304" pitchFamily="18" charset="0"/>
              </a:rPr>
              <a:t>СА СВИТИ В ТБС И КС, ПЛЪТНО ДОПРЕНИ ДО КОРЕМА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800" b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cs typeface="Times New Roman" panose="02020603050405020304" pitchFamily="18" charset="0"/>
              </a:rPr>
              <a:t>ГОРНИТЕ КРАЙНИЦ-</a:t>
            </a:r>
            <a:r>
              <a:rPr kumimoji="0" lang="bg-BG" altLang="bg-BG" sz="2400" b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cs typeface="Times New Roman" panose="02020603050405020304" pitchFamily="18" charset="0"/>
              </a:rPr>
              <a:t>СА КРЪСТОСАНИ ПРЕД ГЪРДИТЕ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027" name="Picture 3" descr="http://static.framar.bg/snimki/zabolyavaniya/20140506145900placenta_prev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919412"/>
            <a:ext cx="4237879" cy="30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53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accent1">
                    <a:lumMod val="40000"/>
                    <a:lumOff val="60000"/>
                  </a:schemeClr>
                </a:solidFill>
                <a:latin typeface="Algerian" panose="04020705040A02060702" pitchFamily="82" charset="0"/>
              </a:rPr>
              <a:t>               Situs</a:t>
            </a:r>
            <a:endParaRPr lang="bg-BG" b="1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2948" y="2237990"/>
            <a:ext cx="6195151" cy="4062651"/>
          </a:xfrm>
          <a:prstGeom prst="rect">
            <a:avLst/>
          </a:prstGeom>
          <a:solidFill>
            <a:srgbClr val="FA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С</a:t>
            </a:r>
            <a:r>
              <a:rPr kumimoji="0" lang="bg-BG" altLang="bg-BG" sz="2400" b="0" i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ЪОТНОШЕНИЕ МЕЖДУ НАДЛЪЖНИТЕ ОСИ НА ПЛОДА И НА МАТКАТА.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2400" b="0" i="1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400" b="1" i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SITUS LONGITUDINALIS</a:t>
            </a:r>
            <a:r>
              <a:rPr kumimoji="0" lang="bg-BG" altLang="bg-BG" sz="24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– НАДЛЪЖНО - ДВЕТЕ ОСИ СЪВПАДАТ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400" b="1" i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SITUS OBLIQUUS</a:t>
            </a:r>
            <a:r>
              <a:rPr kumimoji="0" lang="bg-BG" altLang="bg-BG" sz="24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- КОСО - ДВЕТЕ ОСИ СЕ ПРЕСИЧАТ ПОД ОСТЪР ЪГЪЛ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400" b="1" i="1" u="sng" strike="noStrike" cap="none" normalizeH="0" baseline="0" dirty="0" bmk="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SITUS TRANSVERSUS</a:t>
            </a:r>
            <a:r>
              <a:rPr kumimoji="0" lang="bg-BG" altLang="bg-BG" sz="24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– НАПРЕЧНО - ДВЕТЕ ОСИ СКЛЮЧВАТ ПРАВ ЪГЪЛ</a:t>
            </a:r>
            <a:endParaRPr kumimoji="0" lang="bg-BG" altLang="bg-BG" sz="2400" b="0" i="0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2" descr="http://www.medbook.tu1.ru/articles/acush/ter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457200"/>
            <a:ext cx="5318124" cy="60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372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u="sng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lgerian" panose="04020705040A02060702" pitchFamily="82" charset="0"/>
              </a:rPr>
              <a:t>Positio</a:t>
            </a:r>
            <a:endParaRPr lang="bg-BG" sz="4800" b="1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04800" y="2750975"/>
            <a:ext cx="6413501" cy="3754874"/>
          </a:xfrm>
          <a:prstGeom prst="rect">
            <a:avLst/>
          </a:prstGeom>
          <a:solidFill>
            <a:srgbClr val="FA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П</a:t>
            </a:r>
            <a:r>
              <a:rPr kumimoji="0" lang="bg-BG" altLang="bg-BG" sz="2000" b="0" i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ОЛОЖЕНИЕ НА ГЪРБА НА ПЛОДА КЪМ МАТОЧНАТА СТЕНА. ПРИ НАПРЕЧНО И КОСО ПОЛОЖЕНИЕ НА ПЛОДА ПОЗИЦИЯТА СЕ ОПРЕДЕЛЯ ОТ ПОЛОЖЕНИЕТО НА ГЛАВАТА!</a:t>
            </a:r>
            <a:endParaRPr kumimoji="0" lang="en-US" altLang="bg-BG" sz="2000" b="0" i="1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2000" b="0" i="1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000" b="1" i="1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І-ВА</a:t>
            </a:r>
            <a:r>
              <a:rPr kumimoji="0" lang="bg-BG" altLang="bg-BG" sz="2000" b="1" i="0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ПОЗИЦИЯ </a:t>
            </a:r>
            <a:r>
              <a:rPr kumimoji="0" lang="bg-BG" altLang="bg-BG" sz="20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-  ГРЪБ (ГЛАВА) НАЛЯВО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000" b="1" i="1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ІІ-РА</a:t>
            </a:r>
            <a:r>
              <a:rPr kumimoji="0" lang="bg-BG" altLang="bg-BG" sz="2000" b="1" i="0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ПОЗИЦИЯ</a:t>
            </a:r>
            <a:r>
              <a:rPr kumimoji="0" lang="bg-BG" altLang="bg-BG" sz="20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 - ГРЪБ (ГЛАВА) НАДЯСНО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000" b="1" i="1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ПРЕДЕН ВИД</a:t>
            </a:r>
            <a:r>
              <a:rPr kumimoji="0" lang="bg-BG" altLang="bg-BG" sz="20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 - ГРЪБЧЕТО Е РАЗПОЛОЖЕНО НАПРЕД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bg-BG" altLang="bg-BG" sz="2000" b="1" i="1" u="none" strike="noStrike" cap="none" normalizeH="0" baseline="0" dirty="0" bmk="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ЗАДЕН ВИД</a:t>
            </a:r>
            <a:r>
              <a:rPr kumimoji="0" lang="bg-BG" altLang="bg-BG" sz="20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  -  ГРЪБЧЕТО Е РАЗПОЛОЖЕНО НАЗАД</a:t>
            </a:r>
            <a:endParaRPr kumimoji="0" lang="bg-BG" altLang="bg-BG" sz="2000" b="0" i="0" u="none" strike="noStrike" cap="none" normalizeH="0" baseline="0" dirty="0" bmk="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1" name="Picture 5" descr="http://meduniver.com/Medical/Akusherstvo/Img/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2339975"/>
            <a:ext cx="5238750" cy="437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22186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u="sng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Praesentatio</a:t>
            </a:r>
            <a:br>
              <a:rPr lang="en-US" b="1" dirty="0"/>
            </a:br>
            <a:endParaRPr lang="bg-BG" dirty="0"/>
          </a:p>
        </p:txBody>
      </p:sp>
      <p:graphicFrame>
        <p:nvGraphicFramePr>
          <p:cNvPr id="4" name="Контейнер за съдържани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547293"/>
              </p:ext>
            </p:extLst>
          </p:nvPr>
        </p:nvGraphicFramePr>
        <p:xfrm>
          <a:off x="139700" y="1993900"/>
          <a:ext cx="8039100" cy="551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 descr="http://www.bg-mamma.com/images/preg/33sedm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0" y="828674"/>
            <a:ext cx="3295650" cy="60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32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74700" y="526080"/>
            <a:ext cx="5712043" cy="5862019"/>
          </a:xfrm>
        </p:spPr>
        <p:txBody>
          <a:bodyPr/>
          <a:lstStyle/>
          <a:p>
            <a:pPr algn="ctr"/>
            <a:r>
              <a:rPr lang="bg-BG" sz="3200" b="1" i="1" u="sng" dirty="0" err="1">
                <a:solidFill>
                  <a:srgbClr val="00B050"/>
                </a:solidFill>
                <a:latin typeface="+mj-lt"/>
              </a:rPr>
              <a:t>Предлежания</a:t>
            </a:r>
            <a:r>
              <a:rPr lang="bg-BG" sz="3200" b="1" i="1" u="sng" dirty="0">
                <a:solidFill>
                  <a:srgbClr val="00B050"/>
                </a:solidFill>
                <a:latin typeface="+mj-lt"/>
              </a:rPr>
              <a:t> на главата</a:t>
            </a:r>
          </a:p>
          <a:p>
            <a:r>
              <a:rPr lang="bg-BG" b="1" dirty="0">
                <a:solidFill>
                  <a:srgbClr val="FFC000"/>
                </a:solidFill>
                <a:latin typeface="Arial Narrow" panose="020B0606020202030204" pitchFamily="34" charset="0"/>
              </a:rPr>
              <a:t>1.Теменно (</a:t>
            </a:r>
            <a:r>
              <a:rPr lang="bg-BG" b="1" dirty="0" err="1">
                <a:solidFill>
                  <a:srgbClr val="FFC000"/>
                </a:solidFill>
                <a:latin typeface="Arial Narrow" panose="020B0606020202030204" pitchFamily="34" charset="0"/>
              </a:rPr>
              <a:t>предночерепно</a:t>
            </a:r>
            <a:r>
              <a:rPr lang="bg-BG" b="1" dirty="0">
                <a:solidFill>
                  <a:srgbClr val="FFC000"/>
                </a:solidFill>
                <a:latin typeface="Arial Narrow" panose="020B0606020202030204" pitchFamily="34" charset="0"/>
              </a:rPr>
              <a:t>) </a:t>
            </a:r>
            <a:r>
              <a:rPr lang="bg-BG" b="1" dirty="0" err="1">
                <a:solidFill>
                  <a:srgbClr val="FFC000"/>
                </a:solidFill>
                <a:latin typeface="Arial Narrow" panose="020B0606020202030204" pitchFamily="34" charset="0"/>
              </a:rPr>
              <a:t>предлежание</a:t>
            </a:r>
            <a:r>
              <a:rPr lang="bg-BG" dirty="0">
                <a:latin typeface="Arial Narrow" panose="020B0606020202030204" pitchFamily="34" charset="0"/>
              </a:rPr>
              <a:t>-</a:t>
            </a:r>
            <a:r>
              <a:rPr lang="bg-BG" sz="1800" dirty="0">
                <a:latin typeface="Arial Narrow" panose="020B0606020202030204" pitchFamily="34" charset="0"/>
              </a:rPr>
              <a:t>главата преминава през родовите пътища с темето</a:t>
            </a:r>
          </a:p>
          <a:p>
            <a:r>
              <a:rPr lang="bg-BG" sz="1800" b="1" dirty="0">
                <a:solidFill>
                  <a:srgbClr val="FFC000"/>
                </a:solidFill>
                <a:latin typeface="Arial Narrow" panose="020B0606020202030204" pitchFamily="34" charset="0"/>
              </a:rPr>
              <a:t>2.Челно </a:t>
            </a:r>
            <a:r>
              <a:rPr lang="bg-BG" sz="1800" b="1" dirty="0" err="1">
                <a:solidFill>
                  <a:srgbClr val="FFC000"/>
                </a:solidFill>
                <a:latin typeface="Arial Narrow" panose="020B0606020202030204" pitchFamily="34" charset="0"/>
              </a:rPr>
              <a:t>предлежение</a:t>
            </a:r>
            <a:r>
              <a:rPr lang="bg-BG" sz="1800" b="1" dirty="0">
                <a:solidFill>
                  <a:srgbClr val="FFC000"/>
                </a:solidFill>
                <a:latin typeface="Arial Narrow" panose="020B0606020202030204" pitchFamily="34" charset="0"/>
              </a:rPr>
              <a:t> на главата</a:t>
            </a:r>
            <a:r>
              <a:rPr lang="bg-BG" sz="1800" dirty="0">
                <a:latin typeface="Arial Narrow" panose="020B0606020202030204" pitchFamily="34" charset="0"/>
              </a:rPr>
              <a:t>-</a:t>
            </a:r>
            <a:r>
              <a:rPr lang="bg-BG" sz="1800" dirty="0" err="1">
                <a:latin typeface="Arial Narrow" panose="020B0606020202030204" pitchFamily="34" charset="0"/>
              </a:rPr>
              <a:t>предлежи</a:t>
            </a:r>
            <a:r>
              <a:rPr lang="bg-BG" sz="1800" dirty="0">
                <a:latin typeface="Arial Narrow" panose="020B0606020202030204" pitchFamily="34" charset="0"/>
              </a:rPr>
              <a:t> челото</a:t>
            </a:r>
          </a:p>
          <a:p>
            <a:r>
              <a:rPr lang="bg-BG" sz="1800" b="1" dirty="0">
                <a:solidFill>
                  <a:srgbClr val="FFC000"/>
                </a:solidFill>
                <a:latin typeface="Arial Narrow" panose="020B0606020202030204" pitchFamily="34" charset="0"/>
              </a:rPr>
              <a:t>3.Лицево </a:t>
            </a:r>
            <a:r>
              <a:rPr lang="bg-BG" sz="1800" b="1" dirty="0" err="1">
                <a:solidFill>
                  <a:srgbClr val="FFC000"/>
                </a:solidFill>
                <a:latin typeface="Arial Narrow" panose="020B0606020202030204" pitchFamily="34" charset="0"/>
              </a:rPr>
              <a:t>предлежение</a:t>
            </a:r>
            <a:r>
              <a:rPr lang="bg-BG" sz="1800" b="1" dirty="0">
                <a:solidFill>
                  <a:srgbClr val="FFC000"/>
                </a:solidFill>
                <a:latin typeface="Arial Narrow" panose="020B0606020202030204" pitchFamily="34" charset="0"/>
              </a:rPr>
              <a:t>- </a:t>
            </a:r>
            <a:r>
              <a:rPr lang="bg-BG" sz="1800" dirty="0" err="1">
                <a:latin typeface="Arial Narrow" panose="020B0606020202030204" pitchFamily="34" charset="0"/>
              </a:rPr>
              <a:t>дефлексиятя</a:t>
            </a:r>
            <a:r>
              <a:rPr lang="bg-BG" sz="1800" dirty="0">
                <a:latin typeface="Arial Narrow" panose="020B0606020202030204" pitchFamily="34" charset="0"/>
              </a:rPr>
              <a:t> достига максимална степен- тилът опира на гърба</a:t>
            </a:r>
            <a:endParaRPr lang="bg-BG" dirty="0">
              <a:latin typeface="Arial Narrow" panose="020B0606020202030204" pitchFamily="34" charset="0"/>
            </a:endParaRPr>
          </a:p>
          <a:p>
            <a:endParaRPr lang="bg-BG" dirty="0"/>
          </a:p>
          <a:p>
            <a:endParaRPr lang="bg-BG" dirty="0"/>
          </a:p>
        </p:txBody>
      </p:sp>
      <p:pic>
        <p:nvPicPr>
          <p:cNvPr id="8194" name="Picture 2" descr="http://www.sotnia.com/wp-content/uploads/2015/06/akusherstvo-6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743" y="1667993"/>
            <a:ext cx="5614339" cy="433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88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54954" y="5747008"/>
            <a:ext cx="8825659" cy="566738"/>
          </a:xfrm>
        </p:spPr>
        <p:txBody>
          <a:bodyPr>
            <a:normAutofit fontScale="9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bg-BG" b="1" u="sng" dirty="0">
                <a:solidFill>
                  <a:schemeClr val="accent2">
                    <a:lumMod val="75000"/>
                  </a:schemeClr>
                </a:solidFill>
              </a:rPr>
              <a:t>Чисто седалищно </a:t>
            </a:r>
            <a:r>
              <a:rPr lang="bg-BG" b="1" u="sng" dirty="0" err="1">
                <a:solidFill>
                  <a:schemeClr val="accent2">
                    <a:lumMod val="75000"/>
                  </a:schemeClr>
                </a:solidFill>
              </a:rPr>
              <a:t>предлежание</a:t>
            </a:r>
            <a:r>
              <a:rPr lang="bg-BG" b="1" u="sng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bg-BG" dirty="0">
                <a:solidFill>
                  <a:schemeClr val="bg2">
                    <a:lumMod val="10000"/>
                  </a:schemeClr>
                </a:solidFill>
              </a:rPr>
              <a:t>когато краката са сгънати в </a:t>
            </a:r>
            <a:r>
              <a:rPr lang="bg-BG" dirty="0" err="1">
                <a:solidFill>
                  <a:schemeClr val="bg2">
                    <a:lumMod val="10000"/>
                  </a:schemeClr>
                </a:solidFill>
              </a:rPr>
              <a:t>тазо</a:t>
            </a:r>
            <a:r>
              <a:rPr lang="bg-BG" dirty="0">
                <a:solidFill>
                  <a:schemeClr val="bg2">
                    <a:lumMod val="10000"/>
                  </a:schemeClr>
                </a:solidFill>
              </a:rPr>
              <a:t>-бедрените стави и разгънати в коленните стави.</a:t>
            </a:r>
            <a:br>
              <a:rPr lang="bg-BG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bg-BG" b="1" u="sng" dirty="0">
                <a:solidFill>
                  <a:schemeClr val="accent2">
                    <a:lumMod val="75000"/>
                  </a:schemeClr>
                </a:solidFill>
              </a:rPr>
              <a:t>2.Краково </a:t>
            </a:r>
            <a:r>
              <a:rPr lang="bg-BG" b="1" u="sng" dirty="0" err="1">
                <a:solidFill>
                  <a:schemeClr val="accent2">
                    <a:lumMod val="75000"/>
                  </a:schemeClr>
                </a:solidFill>
              </a:rPr>
              <a:t>предлежание</a:t>
            </a:r>
            <a:r>
              <a:rPr lang="bg-BG" b="1" u="sng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bg-BG" b="1" u="sng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bg-BG" dirty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bg-BG" b="1" dirty="0">
                <a:solidFill>
                  <a:srgbClr val="FFC000"/>
                </a:solidFill>
              </a:rPr>
              <a:t>=несъвършено </a:t>
            </a:r>
            <a:r>
              <a:rPr lang="bg-BG" b="1" dirty="0" err="1">
                <a:solidFill>
                  <a:srgbClr val="FFC000"/>
                </a:solidFill>
              </a:rPr>
              <a:t>краково</a:t>
            </a:r>
            <a:r>
              <a:rPr lang="bg-BG" b="1" dirty="0">
                <a:solidFill>
                  <a:srgbClr val="FFC000"/>
                </a:solidFill>
              </a:rPr>
              <a:t> </a:t>
            </a:r>
            <a:r>
              <a:rPr lang="bg-BG" b="1" dirty="0" err="1">
                <a:solidFill>
                  <a:srgbClr val="FFC000"/>
                </a:solidFill>
              </a:rPr>
              <a:t>предлежание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когато редом със </a:t>
            </a:r>
            <a:r>
              <a:rPr lang="bg-B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седелището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принадлежи само единият </a:t>
            </a:r>
            <a:r>
              <a:rPr lang="bg-B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крак:ако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едното от </a:t>
            </a:r>
            <a:r>
              <a:rPr lang="bg-B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крачетата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падне във влагалището</a:t>
            </a:r>
            <a:b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 </a:t>
            </a:r>
            <a:r>
              <a:rPr lang="bg-BG" dirty="0">
                <a:solidFill>
                  <a:srgbClr val="FFC000"/>
                </a:solidFill>
              </a:rPr>
              <a:t> </a:t>
            </a:r>
            <a:r>
              <a:rPr lang="bg-BG" b="1" dirty="0">
                <a:solidFill>
                  <a:srgbClr val="FFC000"/>
                </a:solidFill>
              </a:rPr>
              <a:t>=съвършено </a:t>
            </a:r>
            <a:r>
              <a:rPr lang="bg-BG" b="1" dirty="0" err="1">
                <a:solidFill>
                  <a:srgbClr val="FFC000"/>
                </a:solidFill>
              </a:rPr>
              <a:t>краково</a:t>
            </a:r>
            <a:r>
              <a:rPr lang="bg-BG" b="1" dirty="0">
                <a:solidFill>
                  <a:srgbClr val="FFC000"/>
                </a:solidFill>
              </a:rPr>
              <a:t> </a:t>
            </a:r>
            <a:r>
              <a:rPr lang="bg-BG" b="1" dirty="0" err="1">
                <a:solidFill>
                  <a:srgbClr val="FFC000"/>
                </a:solidFill>
              </a:rPr>
              <a:t>предлежание</a:t>
            </a:r>
            <a:r>
              <a:rPr lang="bg-BG" b="1" dirty="0">
                <a:solidFill>
                  <a:srgbClr val="FFC000"/>
                </a:solidFill>
              </a:rPr>
              <a:t>- 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когато паднат двете </a:t>
            </a:r>
            <a:r>
              <a:rPr lang="bg-B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крачета</a:t>
            </a:r>
            <a:r>
              <a:rPr lang="bg-B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endParaRPr lang="bg-BG" dirty="0"/>
          </a:p>
        </p:txBody>
      </p:sp>
      <p:pic>
        <p:nvPicPr>
          <p:cNvPr id="6146" name="Picture 2" descr="http://static.framar.bg/filestore/sedalishtno_predlejani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6" r="7886"/>
          <a:stretch>
            <a:fillRect/>
          </a:stretch>
        </p:blipFill>
        <p:spPr bwMode="auto">
          <a:xfrm>
            <a:off x="1154954" y="685800"/>
            <a:ext cx="6570213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68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mamapedia.com.ua/UploadImages/kak-opredelit-polozhenie-rebenka-v-zhiv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10185400" cy="681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15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Йон – заседателна зала">
  <a:themeElements>
    <a:clrScheme name="Йон – заседателна зала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Йон – заседателна зала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Йон – заседателна зала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98</TotalTime>
  <Words>148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Algerian</vt:lpstr>
      <vt:lpstr>Arial</vt:lpstr>
      <vt:lpstr>Arial Narrow</vt:lpstr>
      <vt:lpstr>Century Gothic</vt:lpstr>
      <vt:lpstr>Garamond</vt:lpstr>
      <vt:lpstr>Times New Roman</vt:lpstr>
      <vt:lpstr>Verdana</vt:lpstr>
      <vt:lpstr>Wingdings 3</vt:lpstr>
      <vt:lpstr>Йон – заседателна зала</vt:lpstr>
      <vt:lpstr>Положение на плода в утробата на майката</vt:lpstr>
      <vt:lpstr>Habitus</vt:lpstr>
      <vt:lpstr>               Situs</vt:lpstr>
      <vt:lpstr>Positio</vt:lpstr>
      <vt:lpstr>Praesentatio </vt:lpstr>
      <vt:lpstr>PowerPoint Presentation</vt:lpstr>
      <vt:lpstr>Чисто седалищно предлежание- когато краката са сгънати в тазо-бедрените стави и разгънати в коленните стави. 2.Краково предлежание:     =несъвършено краково предлежание- когато редом със седелището принадлежи само единият крак:ако едното от крачетата падне във влагалището     =съвършено краково предлежание- когато паднат двете крачета.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Положение на плода в утробата на майката</dc:title>
  <dc:creator>ArchEnemy</dc:creator>
  <cp:lastModifiedBy>Elitsa Gyokova</cp:lastModifiedBy>
  <cp:revision>11</cp:revision>
  <dcterms:created xsi:type="dcterms:W3CDTF">2017-03-06T11:02:25Z</dcterms:created>
  <dcterms:modified xsi:type="dcterms:W3CDTF">2020-03-19T12:20:01Z</dcterms:modified>
</cp:coreProperties>
</file>