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23" r:id="rId2"/>
  </p:sldMasterIdLst>
  <p:notesMasterIdLst>
    <p:notesMasterId r:id="rId38"/>
  </p:notesMasterIdLst>
  <p:handoutMasterIdLst>
    <p:handoutMasterId r:id="rId39"/>
  </p:handoutMasterIdLst>
  <p:sldIdLst>
    <p:sldId id="42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65" r:id="rId22"/>
    <p:sldId id="266" r:id="rId23"/>
    <p:sldId id="267" r:id="rId24"/>
    <p:sldId id="268" r:id="rId25"/>
    <p:sldId id="269" r:id="rId26"/>
    <p:sldId id="270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EFFC70"/>
    <a:srgbClr val="99FF66"/>
    <a:srgbClr val="FF5050"/>
    <a:srgbClr val="FAE2EC"/>
    <a:srgbClr val="CCFFCC"/>
    <a:srgbClr val="FF0000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708" autoAdjust="0"/>
  </p:normalViewPr>
  <p:slideViewPr>
    <p:cSldViewPr snapToGrid="0">
      <p:cViewPr varScale="1">
        <p:scale>
          <a:sx n="47" d="100"/>
          <a:sy n="47" d="100"/>
        </p:scale>
        <p:origin x="-4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/>
              <a:t>Click to edit Master text styles</a:t>
            </a:r>
          </a:p>
          <a:p>
            <a:pPr lvl="1"/>
            <a:r>
              <a:rPr lang="bg-BG" altLang="bg-BG" noProof="0"/>
              <a:t>Second level</a:t>
            </a:r>
          </a:p>
          <a:p>
            <a:pPr lvl="2"/>
            <a:r>
              <a:rPr lang="bg-BG" altLang="bg-BG" noProof="0"/>
              <a:t>Third level</a:t>
            </a:r>
          </a:p>
          <a:p>
            <a:pPr lvl="3"/>
            <a:r>
              <a:rPr lang="bg-BG" altLang="bg-BG" noProof="0"/>
              <a:t>Fourth level</a:t>
            </a:r>
          </a:p>
          <a:p>
            <a:pPr lvl="4"/>
            <a:r>
              <a:rPr lang="bg-BG" altLang="bg-BG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02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867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248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="" xmlns:p14="http://schemas.microsoft.com/office/powerpoint/2010/main" val="42888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38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614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1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0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576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1403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1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4014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54887624"/>
              </p:ext>
            </p:extLst>
          </p:nvPr>
        </p:nvGraphicFramePr>
        <p:xfrm>
          <a:off x="428624" y="285068"/>
          <a:ext cx="862013" cy="882650"/>
        </p:xfrm>
        <a:graphic>
          <a:graphicData uri="http://schemas.openxmlformats.org/presentationml/2006/ole">
            <p:oleObj spid="_x0000_s23554" r:id="rId4" imgW="4785480" imgH="4894560" progId="">
              <p:embed/>
            </p:oleObj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-64008" y="192881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	ФАКУЛТЕТ 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„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ОБЩЕСТВЕНО ЗДРАВЕ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“</a:t>
            </a:r>
            <a:endParaRPr lang="en-US" altLang="en-US" sz="2000" b="1" dirty="0">
              <a:solidFill>
                <a:schemeClr val="accent4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endParaRPr lang="bg-BG" altLang="en-US" sz="2000" b="1" dirty="0">
              <a:solidFill>
                <a:schemeClr val="accent4">
                  <a:lumMod val="85000"/>
                  <a:lumOff val="15000"/>
                </a:schemeClr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65113" y="1644650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Лекция </a:t>
            </a:r>
            <a:r>
              <a:rPr lang="bg-BG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№</a:t>
            </a:r>
            <a:r>
              <a:rPr lang="en-US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1</a:t>
            </a:r>
            <a:endParaRPr lang="bg-BG" altLang="bg-BG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4233863" y="6038850"/>
            <a:ext cx="4706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Проф. Константин Балашев, дхн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1196880" y="3654427"/>
            <a:ext cx="758209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bg-BG" sz="1600" b="1" dirty="0" smtClean="0"/>
              <a:t>Увод в механиката. Движение и деформации на телата. Кинематика, динамика, статика. Класическа механика и биомеханика. Механика на твърдите тела и флуидите. Механика на твърдите тела. Механични термини и понятия: пространство и време, абсолютно твърдо тяло, материална точка. Скаларни и векторни величини. Действия с вектори.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954D481-32E0-4DCE-B232-087B7121532C}"/>
              </a:ext>
            </a:extLst>
          </p:cNvPr>
          <p:cNvSpPr/>
          <p:nvPr/>
        </p:nvSpPr>
        <p:spPr>
          <a:xfrm>
            <a:off x="2286000" y="25413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altLang="en-US" sz="3200" dirty="0" smtClean="0"/>
              <a:t>БИОМЕХАНИКА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01" y="2348880"/>
            <a:ext cx="8928993" cy="2426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644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" y="1844824"/>
            <a:ext cx="8843655" cy="2902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883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8130879" cy="4576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438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9037004" cy="14969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7651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524" y="1700808"/>
            <a:ext cx="8581390" cy="441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6632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524" y="2240868"/>
            <a:ext cx="8692669" cy="25103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4249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132856"/>
            <a:ext cx="8820472" cy="23423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435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00708"/>
            <a:ext cx="7744906" cy="5040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454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457" y="2384884"/>
            <a:ext cx="7874311" cy="1527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3001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911" y="548680"/>
            <a:ext cx="7321407" cy="4428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538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255" r="8032"/>
          <a:stretch/>
        </p:blipFill>
        <p:spPr>
          <a:xfrm>
            <a:off x="215516" y="1448780"/>
            <a:ext cx="8759938" cy="38524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09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572" y="1628800"/>
            <a:ext cx="8142151" cy="42722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5922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0828"/>
            <a:ext cx="8537401" cy="3778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7629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549" r="6596"/>
          <a:stretch/>
        </p:blipFill>
        <p:spPr>
          <a:xfrm>
            <a:off x="827584" y="620688"/>
            <a:ext cx="6840760" cy="5495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1867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9441" y="548680"/>
            <a:ext cx="4545376" cy="29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645024"/>
            <a:ext cx="2924850" cy="19634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5247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24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575556" y="2144431"/>
            <a:ext cx="7632849" cy="3495332"/>
            <a:chOff x="359531" y="1304764"/>
            <a:chExt cx="7632849" cy="34953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l="4332" t="17543" r="5010"/>
            <a:stretch/>
          </p:blipFill>
          <p:spPr>
            <a:xfrm>
              <a:off x="359531" y="1304764"/>
              <a:ext cx="7524837" cy="25383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/>
            <a:srcRect l="13078" t="17316" r="3046"/>
            <a:stretch/>
          </p:blipFill>
          <p:spPr>
            <a:xfrm>
              <a:off x="1295636" y="3609020"/>
              <a:ext cx="6696744" cy="1191076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475910" y="914286"/>
            <a:ext cx="57241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 hangingPunct="1">
              <a:spcBef>
                <a:spcPts val="1200"/>
              </a:spcBef>
              <a:spcAft>
                <a:spcPts val="0"/>
              </a:spcAft>
            </a:pPr>
            <a:r>
              <a:rPr lang="bg-BG" sz="2800" b="1" dirty="0">
                <a:latin typeface="Bookman Old Style" panose="02050604050505020204" pitchFamily="18" charset="0"/>
                <a:ea typeface="Times New Roman" panose="02020603050405020304" pitchFamily="18" charset="0"/>
                <a:cs typeface="Bookman Old Style" panose="02050604050505020204" pitchFamily="18" charset="0"/>
              </a:rPr>
              <a:t>Скаларни и векторни величини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656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556" y="1844824"/>
            <a:ext cx="7509751" cy="398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397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44724"/>
            <a:ext cx="7162800" cy="139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888940"/>
            <a:ext cx="8748973" cy="20478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7339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27105" b="84837"/>
          <a:stretch/>
        </p:blipFill>
        <p:spPr>
          <a:xfrm>
            <a:off x="457200" y="836712"/>
            <a:ext cx="7340370" cy="756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11510" t="15163" r="4536" b="2525"/>
          <a:stretch/>
        </p:blipFill>
        <p:spPr>
          <a:xfrm>
            <a:off x="5245" y="1880828"/>
            <a:ext cx="8995933" cy="43675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3270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8878435" cy="4025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0319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77950"/>
          <a:stretch/>
        </p:blipFill>
        <p:spPr>
          <a:xfrm>
            <a:off x="179512" y="2168860"/>
            <a:ext cx="8820472" cy="23835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436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312" y="2204864"/>
            <a:ext cx="8892480" cy="26211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72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2040" t="22175" r="5605" b="65750"/>
          <a:stretch/>
        </p:blipFill>
        <p:spPr>
          <a:xfrm>
            <a:off x="0" y="152636"/>
            <a:ext cx="7814433" cy="1404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35825" r="26194" b="1701"/>
          <a:stretch/>
        </p:blipFill>
        <p:spPr>
          <a:xfrm>
            <a:off x="2375756" y="1565902"/>
            <a:ext cx="4994201" cy="51808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9990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16392" b="82874"/>
          <a:stretch/>
        </p:blipFill>
        <p:spPr>
          <a:xfrm>
            <a:off x="354094" y="1065194"/>
            <a:ext cx="7253784" cy="576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4429" t="19418" r="1838" b="7184"/>
          <a:stretch/>
        </p:blipFill>
        <p:spPr>
          <a:xfrm>
            <a:off x="107504" y="2168860"/>
            <a:ext cx="8899105" cy="3024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5206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11745" b="52681"/>
          <a:stretch/>
        </p:blipFill>
        <p:spPr>
          <a:xfrm>
            <a:off x="251520" y="2456892"/>
            <a:ext cx="8755997" cy="1595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6677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96" y="152636"/>
            <a:ext cx="8316416" cy="4884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721" y="4761148"/>
            <a:ext cx="8019121" cy="1379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0228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524" y="2060848"/>
            <a:ext cx="8677744" cy="2958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2500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3047" t="13773" r="5773" b="5389"/>
          <a:stretch/>
        </p:blipFill>
        <p:spPr>
          <a:xfrm>
            <a:off x="179512" y="1387860"/>
            <a:ext cx="8285458" cy="4993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-270" t="315" r="40030" b="86594"/>
          <a:stretch/>
        </p:blipFill>
        <p:spPr>
          <a:xfrm>
            <a:off x="396189" y="404664"/>
            <a:ext cx="6148300" cy="808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526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8" y="1844824"/>
            <a:ext cx="9066592" cy="3888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48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08" y="1988840"/>
            <a:ext cx="8867328" cy="3112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973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916832"/>
            <a:ext cx="8897271" cy="38052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080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420888"/>
            <a:ext cx="8748972" cy="2534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164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" y="1700808"/>
            <a:ext cx="8871270" cy="30180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701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827" y="1808820"/>
            <a:ext cx="8507973" cy="3546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863832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9193</TotalTime>
  <Words>141</Words>
  <Application>Microsoft Office PowerPoint</Application>
  <PresentationFormat>On-screen Show (4:3)</PresentationFormat>
  <Paragraphs>77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Default Design</vt:lpstr>
      <vt:lpstr>2_Edge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Lazhovski</cp:lastModifiedBy>
  <cp:revision>471</cp:revision>
  <dcterms:created xsi:type="dcterms:W3CDTF">2003-03-08T12:58:53Z</dcterms:created>
  <dcterms:modified xsi:type="dcterms:W3CDTF">2020-04-24T19:10:36Z</dcterms:modified>
</cp:coreProperties>
</file>