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0" r:id="rId1"/>
    <p:sldMasterId id="2147484023" r:id="rId2"/>
  </p:sldMasterIdLst>
  <p:notesMasterIdLst>
    <p:notesMasterId r:id="rId16"/>
  </p:notesMasterIdLst>
  <p:handoutMasterIdLst>
    <p:handoutMasterId r:id="rId17"/>
  </p:handoutMasterIdLst>
  <p:sldIdLst>
    <p:sldId id="41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7099300" cy="10234613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EFFC70"/>
    <a:srgbClr val="99FF66"/>
    <a:srgbClr val="FF5050"/>
    <a:srgbClr val="FAE2EC"/>
    <a:srgbClr val="CCFFCC"/>
    <a:srgbClr val="FF0000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708" autoAdjust="0"/>
  </p:normalViewPr>
  <p:slideViewPr>
    <p:cSldViewPr snapToGrid="0">
      <p:cViewPr varScale="1">
        <p:scale>
          <a:sx n="47" d="100"/>
          <a:sy n="47" d="100"/>
        </p:scale>
        <p:origin x="-4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4032" y="-114"/>
      </p:cViewPr>
      <p:guideLst>
        <p:guide orient="horz" pos="3224"/>
        <p:guide pos="2236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A99C722-40CE-4F8A-8266-6F14B1AB6F6E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noProof="0"/>
              <a:t>Click to edit Master text styles</a:t>
            </a:r>
          </a:p>
          <a:p>
            <a:pPr lvl="1"/>
            <a:r>
              <a:rPr lang="bg-BG" altLang="bg-BG" noProof="0"/>
              <a:t>Second level</a:t>
            </a:r>
          </a:p>
          <a:p>
            <a:pPr lvl="2"/>
            <a:r>
              <a:rPr lang="bg-BG" altLang="bg-BG" noProof="0"/>
              <a:t>Third level</a:t>
            </a:r>
          </a:p>
          <a:p>
            <a:pPr lvl="3"/>
            <a:r>
              <a:rPr lang="bg-BG" altLang="bg-BG" noProof="0"/>
              <a:t>Fourth level</a:t>
            </a:r>
          </a:p>
          <a:p>
            <a:pPr lvl="4"/>
            <a:r>
              <a:rPr lang="bg-BG" altLang="bg-BG" noProof="0"/>
              <a:t>Fifth level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E410D28-5B60-4FE7-BAE5-C4ADB6AB32B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D97A1E8-CF6E-4D65-84FB-05332DF6D4A5}" type="slidenum">
              <a:rPr lang="bg-BG" altLang="bg-BG" sz="1300">
                <a:latin typeface="Arial" panose="020B0604020202020204" pitchFamily="34" charset="0"/>
              </a:rPr>
              <a:pPr algn="r" eaLnBrk="1" hangingPunct="1"/>
              <a:t>1</a:t>
            </a:fld>
            <a:endParaRPr lang="bg-BG" altLang="bg-BG" sz="13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1FD70-AC6E-4613-BBDB-AC047553FEE2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85AAE-8EEF-4C9F-934B-EAB865FBD4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00253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B05BF-9558-4E4E-AB3A-C694E89691FA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ADD3F-BFBC-43DC-9FDB-73AE6D2E8E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78678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AA10C-F615-487B-8268-AD8756675251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D0FAD-1C47-413B-BC85-82B6C52E24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624838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bg-BG" altLang="en-US" noProof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bg-BG" alt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B4CBD-D7E6-4BEB-9DF2-639065E7A3F8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="" xmlns:p14="http://schemas.microsoft.com/office/powerpoint/2010/main" val="428883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4CFB7-5897-420E-8359-2B3AD50997D9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DFB53-1AD7-4F0A-A761-57801D23F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9382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C3A0-9BB9-4758-AC70-E5AAA7567E94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10C58-8371-49C3-91F1-DB9BA8FE14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46144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CD252-1D31-4832-A3C2-B906504740FC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05E62-D273-4A15-9590-1EA0ABA21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5136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6E96B-FF83-4676-B61D-C191E3D16AD6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AD0FC-DBA9-44DF-8B33-8A5E3BF184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000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0B4F-E378-4072-AB38-8BA26406DE6B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8F6A3-DEEC-42D7-823C-5CD3C5F647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95768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86AF2-C6FF-4794-B4D4-39F754F2C729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9D05-1CAB-41C0-918B-86758F29A2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14038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86938-A73A-4E10-89E9-41ACFB9B29B8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6D48C-1354-467C-B88B-03FC20C8C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01154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0E475-5367-4FE6-B966-17D18F501EF0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486C1-207B-4900-8635-A3A4C2962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34014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3A021D8-ADD9-47FB-AA37-584BF956E908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927DE59-0333-42F7-91BA-CDA51B9043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Click to edit Master text styles</a:t>
            </a:r>
          </a:p>
          <a:p>
            <a:pPr lvl="1"/>
            <a:r>
              <a:rPr lang="bg-BG" altLang="en-US"/>
              <a:t>Second level</a:t>
            </a:r>
          </a:p>
          <a:p>
            <a:pPr lvl="2"/>
            <a:r>
              <a:rPr lang="bg-BG" altLang="en-US"/>
              <a:t>Third level</a:t>
            </a:r>
          </a:p>
          <a:p>
            <a:pPr lvl="3"/>
            <a:r>
              <a:rPr lang="bg-BG" altLang="en-US"/>
              <a:t>Fourth level</a:t>
            </a:r>
          </a:p>
          <a:p>
            <a:pPr lvl="4"/>
            <a:r>
              <a:rPr lang="bg-BG" alt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  <a:cs typeface="+mn-cs"/>
              </a:defRPr>
            </a:lvl1pPr>
          </a:lstStyle>
          <a:p>
            <a:pPr>
              <a:defRPr/>
            </a:pPr>
            <a:fld id="{417D9679-1AFE-4839-AE6B-975E7CEDD4B0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2581275" y="901700"/>
            <a:ext cx="4813300" cy="0"/>
          </a:xfrm>
          <a:prstGeom prst="line">
            <a:avLst/>
          </a:prstGeom>
          <a:noFill/>
          <a:ln w="158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54887624"/>
              </p:ext>
            </p:extLst>
          </p:nvPr>
        </p:nvGraphicFramePr>
        <p:xfrm>
          <a:off x="428624" y="285068"/>
          <a:ext cx="862013" cy="882650"/>
        </p:xfrm>
        <a:graphic>
          <a:graphicData uri="http://schemas.openxmlformats.org/presentationml/2006/ole">
            <p:oleObj spid="_x0000_s22530" r:id="rId4" imgW="4785480" imgH="4894560" progId="">
              <p:embed/>
            </p:oleObj>
          </a:graphicData>
        </a:graphic>
      </p:graphicFrame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41994" name="Text Box 4"/>
          <p:cNvSpPr txBox="1">
            <a:spLocks noChangeArrowheads="1"/>
          </p:cNvSpPr>
          <p:nvPr/>
        </p:nvSpPr>
        <p:spPr bwMode="auto">
          <a:xfrm>
            <a:off x="265113" y="1644650"/>
            <a:ext cx="19685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bg-BG" altLang="bg-BG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+mn-cs"/>
              </a:rPr>
              <a:t>Лекция №</a:t>
            </a:r>
            <a:r>
              <a:rPr lang="en-US" altLang="bg-BG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+mn-cs"/>
              </a:rPr>
              <a:t>10</a:t>
            </a:r>
            <a:endParaRPr lang="bg-BG" altLang="bg-BG" dirty="0">
              <a:solidFill>
                <a:schemeClr val="accent4">
                  <a:lumMod val="85000"/>
                  <a:lumOff val="15000"/>
                </a:schemeClr>
              </a:solidFill>
              <a:cs typeface="+mn-cs"/>
            </a:endParaRPr>
          </a:p>
        </p:txBody>
      </p:sp>
      <p:sp>
        <p:nvSpPr>
          <p:cNvPr id="41997" name="Text Box 4"/>
          <p:cNvSpPr txBox="1">
            <a:spLocks noChangeArrowheads="1"/>
          </p:cNvSpPr>
          <p:nvPr/>
        </p:nvSpPr>
        <p:spPr bwMode="auto">
          <a:xfrm>
            <a:off x="4233863" y="6038850"/>
            <a:ext cx="47069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bg-BG" altLang="bg-BG" dirty="0">
                <a:solidFill>
                  <a:schemeClr val="accent4">
                    <a:lumMod val="85000"/>
                    <a:lumOff val="15000"/>
                  </a:schemeClr>
                </a:solidFill>
                <a:cs typeface="+mn-cs"/>
              </a:rPr>
              <a:t>Проф. Константин Балашев, дхн</a:t>
            </a:r>
          </a:p>
        </p:txBody>
      </p:sp>
      <p:sp>
        <p:nvSpPr>
          <p:cNvPr id="6153" name="TextBox 1"/>
          <p:cNvSpPr txBox="1">
            <a:spLocks noChangeArrowheads="1"/>
          </p:cNvSpPr>
          <p:nvPr/>
        </p:nvSpPr>
        <p:spPr bwMode="auto">
          <a:xfrm>
            <a:off x="912400" y="3451227"/>
            <a:ext cx="758209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bg-BG" sz="1600" b="1" dirty="0" smtClean="0"/>
              <a:t>Периодични движения. Механични трептения - същност, генериране и видове. Механични и електромагнитни вълни. Характеристики на вълните - амплитуда, честота, период, дължина, фаза, скорост, енергия, интензитет, вълнов фронт. Вълнови явления.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954D481-32E0-4DCE-B232-087B7121532C}"/>
              </a:ext>
            </a:extLst>
          </p:cNvPr>
          <p:cNvSpPr/>
          <p:nvPr/>
        </p:nvSpPr>
        <p:spPr>
          <a:xfrm>
            <a:off x="2286000" y="25413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g-BG" altLang="en-US" sz="3200" dirty="0" smtClean="0"/>
              <a:t>БИОМЕХАНИКА </a:t>
            </a:r>
            <a:endParaRPr lang="en-US" sz="3200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-64008" y="192881"/>
            <a:ext cx="91440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defRPr/>
            </a:pPr>
            <a:r>
              <a:rPr lang="bg-BG" altLang="en-US" sz="24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МЕДИЦИНСКИ УНИВЕРСИТЕТ </a:t>
            </a:r>
            <a:r>
              <a:rPr lang="bg-BG" altLang="en-US" sz="24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–</a:t>
            </a:r>
            <a:r>
              <a:rPr lang="bg-BG" altLang="en-US" sz="24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ПЛЕВЕН</a:t>
            </a:r>
            <a:endParaRPr lang="bg-BG" altLang="en-US" sz="2400" b="1" dirty="0" smtClean="0">
              <a:solidFill>
                <a:schemeClr val="accent4">
                  <a:lumMod val="85000"/>
                  <a:lumOff val="15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bg-BG" altLang="en-US" sz="20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	ФАКУЛТЕТ „</a:t>
            </a:r>
            <a:r>
              <a:rPr lang="bg-BG" altLang="en-US" sz="20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ОБЩЕСТВЕНО ЗДРАВЕ</a:t>
            </a:r>
            <a:r>
              <a:rPr lang="bg-BG" altLang="en-US" sz="20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“</a:t>
            </a:r>
            <a:endParaRPr lang="en-US" altLang="en-US" sz="2000" b="1" dirty="0" smtClean="0">
              <a:solidFill>
                <a:schemeClr val="accent4">
                  <a:lumMod val="85000"/>
                  <a:lumOff val="1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bg-BG" altLang="en-US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ЦЕНТЪР ЗА ДИСТАНЦИОННО ОБУЧЕНИЕ</a:t>
            </a:r>
            <a:endParaRPr lang="bg-BG" altLang="en-US" b="1" dirty="0" smtClean="0">
              <a:solidFill>
                <a:schemeClr val="accent4">
                  <a:lumMod val="85000"/>
                  <a:lumOff val="15000"/>
                </a:schemeClr>
              </a:solidFill>
              <a:cs typeface="+mn-cs"/>
            </a:endParaRPr>
          </a:p>
          <a:p>
            <a:pPr algn="ctr">
              <a:defRPr/>
            </a:pPr>
            <a:endParaRPr lang="bg-BG" altLang="en-US" sz="2000" b="1" dirty="0">
              <a:solidFill>
                <a:schemeClr val="accent4">
                  <a:lumMod val="85000"/>
                  <a:lumOff val="15000"/>
                </a:schemeClr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10</a:t>
            </a:fld>
            <a:endParaRPr lang="en-US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4316" y="3501008"/>
            <a:ext cx="9071992" cy="1260139"/>
            <a:chOff x="36512" y="1664805"/>
            <a:chExt cx="9071992" cy="1260139"/>
          </a:xfrm>
        </p:grpSpPr>
        <p:grpSp>
          <p:nvGrpSpPr>
            <p:cNvPr id="8" name="Group 7"/>
            <p:cNvGrpSpPr/>
            <p:nvPr/>
          </p:nvGrpSpPr>
          <p:grpSpPr>
            <a:xfrm>
              <a:off x="36512" y="1664805"/>
              <a:ext cx="9071992" cy="1260139"/>
              <a:chOff x="0" y="1664805"/>
              <a:chExt cx="9071992" cy="1260139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 cstate="print"/>
              <a:srcRect r="788" b="68872"/>
              <a:stretch/>
            </p:blipFill>
            <p:spPr>
              <a:xfrm>
                <a:off x="0" y="1664805"/>
                <a:ext cx="9071992" cy="1116123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1677967"/>
                <a:ext cx="9036496" cy="1246977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3635896" y="2423212"/>
              <a:ext cx="5437112" cy="356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425" y="2158601"/>
            <a:ext cx="8988755" cy="1152128"/>
            <a:chOff x="144033" y="3830588"/>
            <a:chExt cx="8988755" cy="115212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/>
            <a:srcRect l="1124" t="37721" b="34209"/>
            <a:stretch/>
          </p:blipFill>
          <p:spPr>
            <a:xfrm>
              <a:off x="179511" y="3830588"/>
              <a:ext cx="8953277" cy="115212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437925" y="4603317"/>
              <a:ext cx="2628554" cy="356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44033" y="3830588"/>
              <a:ext cx="8922446" cy="1129217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2917193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24835" t="864" r="14000" b="92260"/>
          <a:stretch/>
        </p:blipFill>
        <p:spPr>
          <a:xfrm>
            <a:off x="359532" y="728700"/>
            <a:ext cx="7400458" cy="6120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1736812"/>
            <a:ext cx="9144000" cy="1927852"/>
            <a:chOff x="0" y="1736812"/>
            <a:chExt cx="9144000" cy="19278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/>
            <a:srcRect l="1840" t="9376" b="62496"/>
            <a:stretch/>
          </p:blipFill>
          <p:spPr>
            <a:xfrm>
              <a:off x="0" y="1736812"/>
              <a:ext cx="9144000" cy="192785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1712" y="1736812"/>
              <a:ext cx="9078356" cy="1927851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3753139"/>
            <a:ext cx="9144000" cy="1927851"/>
            <a:chOff x="0" y="3753139"/>
            <a:chExt cx="9144000" cy="1927851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3924504"/>
              <a:ext cx="9144000" cy="1585123"/>
              <a:chOff x="0" y="3924504"/>
              <a:chExt cx="9144000" cy="158512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 cstate="print"/>
              <a:srcRect l="1840" t="36493" b="40380"/>
              <a:stretch/>
            </p:blipFill>
            <p:spPr>
              <a:xfrm>
                <a:off x="0" y="3924504"/>
                <a:ext cx="9144000" cy="1585123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1655676" y="5153139"/>
                <a:ext cx="7488324" cy="3564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1712" y="3753139"/>
              <a:ext cx="9100576" cy="1927851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2335677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12</a:t>
            </a:fld>
            <a:endParaRPr lang="en-US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508" y="1984949"/>
            <a:ext cx="9154144" cy="1200779"/>
            <a:chOff x="-508" y="1984949"/>
            <a:chExt cx="9154144" cy="120077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/>
            <a:srcRect l="-1" r="1086" b="71576"/>
            <a:stretch/>
          </p:blipFill>
          <p:spPr>
            <a:xfrm>
              <a:off x="9636" y="1984949"/>
              <a:ext cx="9144000" cy="113773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-508" y="1984949"/>
              <a:ext cx="9100576" cy="1200779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508" y="3409361"/>
            <a:ext cx="9152780" cy="2391774"/>
            <a:chOff x="-508" y="3409361"/>
            <a:chExt cx="9152780" cy="2391774"/>
          </a:xfrm>
        </p:grpSpPr>
        <p:grpSp>
          <p:nvGrpSpPr>
            <p:cNvPr id="9" name="Group 8"/>
            <p:cNvGrpSpPr/>
            <p:nvPr/>
          </p:nvGrpSpPr>
          <p:grpSpPr>
            <a:xfrm>
              <a:off x="8272" y="3465004"/>
              <a:ext cx="9144000" cy="2336131"/>
              <a:chOff x="0" y="2605037"/>
              <a:chExt cx="9144000" cy="233613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 cstate="print"/>
              <a:srcRect l="802" r="41611" b="77771"/>
              <a:stretch/>
            </p:blipFill>
            <p:spPr>
              <a:xfrm>
                <a:off x="0" y="4567518"/>
                <a:ext cx="5400092" cy="37365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 cstate="print"/>
              <a:srcRect t="52161" r="1086" b="1065"/>
              <a:stretch/>
            </p:blipFill>
            <p:spPr>
              <a:xfrm>
                <a:off x="0" y="2605037"/>
                <a:ext cx="9144000" cy="1872208"/>
              </a:xfrm>
              <a:prstGeom prst="rect">
                <a:avLst/>
              </a:prstGeom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-508" y="3409361"/>
              <a:ext cx="9100576" cy="2391774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3453051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13</a:t>
            </a:fld>
            <a:endParaRPr lang="en-US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-1352" y="1631832"/>
            <a:ext cx="9144000" cy="1179556"/>
            <a:chOff x="-1352" y="1631832"/>
            <a:chExt cx="9144000" cy="1179556"/>
          </a:xfrm>
        </p:grpSpPr>
        <p:grpSp>
          <p:nvGrpSpPr>
            <p:cNvPr id="7" name="Group 6"/>
            <p:cNvGrpSpPr/>
            <p:nvPr/>
          </p:nvGrpSpPr>
          <p:grpSpPr>
            <a:xfrm>
              <a:off x="-1352" y="1695264"/>
              <a:ext cx="9144000" cy="1116124"/>
              <a:chOff x="-1352" y="2253326"/>
              <a:chExt cx="9144000" cy="111612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 cstate="print"/>
              <a:srcRect b="80284"/>
              <a:stretch/>
            </p:blipFill>
            <p:spPr>
              <a:xfrm>
                <a:off x="-1352" y="2253326"/>
                <a:ext cx="9144000" cy="1116124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8064387" y="2931330"/>
                <a:ext cx="901483" cy="3564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0" y="1631832"/>
              <a:ext cx="9100576" cy="1097924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732" y="2809168"/>
            <a:ext cx="9149048" cy="1152128"/>
            <a:chOff x="-732" y="2809168"/>
            <a:chExt cx="9149048" cy="1152128"/>
          </a:xfrm>
        </p:grpSpPr>
        <p:grpSp>
          <p:nvGrpSpPr>
            <p:cNvPr id="9" name="Group 8"/>
            <p:cNvGrpSpPr/>
            <p:nvPr/>
          </p:nvGrpSpPr>
          <p:grpSpPr>
            <a:xfrm>
              <a:off x="4316" y="2809168"/>
              <a:ext cx="9144000" cy="1152128"/>
              <a:chOff x="0" y="3573016"/>
              <a:chExt cx="9144000" cy="115212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 cstate="print"/>
              <a:srcRect t="46897" b="32751"/>
              <a:stretch/>
            </p:blipFill>
            <p:spPr>
              <a:xfrm>
                <a:off x="0" y="3573016"/>
                <a:ext cx="9144000" cy="1152128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6553336" y="4321806"/>
                <a:ext cx="2412534" cy="3564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-732" y="2890800"/>
              <a:ext cx="9100576" cy="1023646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-9736" y="4024728"/>
            <a:ext cx="9153736" cy="2223672"/>
            <a:chOff x="-9736" y="4024728"/>
            <a:chExt cx="9153736" cy="2223672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4024728"/>
              <a:ext cx="9144000" cy="2160240"/>
              <a:chOff x="0" y="4103948"/>
              <a:chExt cx="9144000" cy="216024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 cstate="print"/>
              <a:srcRect t="61253" b="587"/>
              <a:stretch/>
            </p:blipFill>
            <p:spPr>
              <a:xfrm>
                <a:off x="0" y="4103948"/>
                <a:ext cx="9144000" cy="2160240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14312" y="4103948"/>
                <a:ext cx="6538888" cy="3564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-9736" y="4024728"/>
              <a:ext cx="9100576" cy="222367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2833324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26043" t="18122" r="19347" b="68070"/>
          <a:stretch/>
        </p:blipFill>
        <p:spPr>
          <a:xfrm>
            <a:off x="2077845" y="1124744"/>
            <a:ext cx="4824536" cy="57606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23750" y="2523410"/>
            <a:ext cx="8857781" cy="2885809"/>
            <a:chOff x="123750" y="2523410"/>
            <a:chExt cx="8857781" cy="28858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/>
            <a:srcRect t="31931" b="2481"/>
            <a:stretch/>
          </p:blipFill>
          <p:spPr>
            <a:xfrm rot="60000">
              <a:off x="146955" y="2600295"/>
              <a:ext cx="8834576" cy="2736304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23750" y="2523410"/>
              <a:ext cx="8732726" cy="2885809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1684957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3</a:t>
            </a:fld>
            <a:endParaRPr lang="en-US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0" y="3861048"/>
            <a:ext cx="9011135" cy="2192110"/>
            <a:chOff x="11403" y="3537012"/>
            <a:chExt cx="9011135" cy="2192110"/>
          </a:xfrm>
        </p:grpSpPr>
        <p:grpSp>
          <p:nvGrpSpPr>
            <p:cNvPr id="10" name="Group 9"/>
            <p:cNvGrpSpPr/>
            <p:nvPr/>
          </p:nvGrpSpPr>
          <p:grpSpPr>
            <a:xfrm>
              <a:off x="11403" y="3537012"/>
              <a:ext cx="9011135" cy="2192110"/>
              <a:chOff x="44217" y="2281006"/>
              <a:chExt cx="9011135" cy="219211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 cstate="print"/>
              <a:srcRect t="42855" r="1484" b="-351"/>
              <a:stretch/>
            </p:blipFill>
            <p:spPr>
              <a:xfrm rot="60000">
                <a:off x="44217" y="2281006"/>
                <a:ext cx="8994841" cy="1945805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6912259" y="4113076"/>
                <a:ext cx="2143093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143506" y="3573016"/>
              <a:ext cx="8879031" cy="1836203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158" y="1908908"/>
            <a:ext cx="8998976" cy="1836203"/>
            <a:chOff x="23561" y="1584872"/>
            <a:chExt cx="8998976" cy="183620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/>
            <a:srcRect r="1484" b="56512"/>
            <a:stretch/>
          </p:blipFill>
          <p:spPr>
            <a:xfrm rot="60000">
              <a:off x="23561" y="1735831"/>
              <a:ext cx="8994841" cy="147174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43507" y="1584872"/>
              <a:ext cx="8879030" cy="1836203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2065556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/>
          <a:srcRect b="18864"/>
          <a:stretch/>
        </p:blipFill>
        <p:spPr>
          <a:xfrm rot="60000">
            <a:off x="2292331" y="331504"/>
            <a:ext cx="4079163" cy="262882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78918" y="2888940"/>
            <a:ext cx="8793581" cy="3177473"/>
            <a:chOff x="278918" y="2888940"/>
            <a:chExt cx="8793581" cy="3177473"/>
          </a:xfrm>
        </p:grpSpPr>
        <p:grpSp>
          <p:nvGrpSpPr>
            <p:cNvPr id="9" name="Group 8"/>
            <p:cNvGrpSpPr/>
            <p:nvPr/>
          </p:nvGrpSpPr>
          <p:grpSpPr>
            <a:xfrm rot="60000">
              <a:off x="323528" y="2888940"/>
              <a:ext cx="8619144" cy="3177473"/>
              <a:chOff x="323528" y="2888940"/>
              <a:chExt cx="8619144" cy="3177473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60000">
                <a:off x="323528" y="3059109"/>
                <a:ext cx="8619144" cy="2750313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457200" y="2888940"/>
                <a:ext cx="7607188" cy="6480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7008930" y="5418341"/>
                <a:ext cx="1811542" cy="6480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647429" y="5662882"/>
                <a:ext cx="1811542" cy="2288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278918" y="3285130"/>
              <a:ext cx="8793581" cy="2448126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4068137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l="6700" r="59799"/>
          <a:stretch/>
        </p:blipFill>
        <p:spPr>
          <a:xfrm>
            <a:off x="3038618" y="4765360"/>
            <a:ext cx="3060677" cy="122413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367644" y="332656"/>
            <a:ext cx="5869969" cy="4464496"/>
            <a:chOff x="1140554" y="1487458"/>
            <a:chExt cx="5869969" cy="4464496"/>
          </a:xfrm>
        </p:grpSpPr>
        <p:grpSp>
          <p:nvGrpSpPr>
            <p:cNvPr id="6" name="Group 5"/>
            <p:cNvGrpSpPr/>
            <p:nvPr/>
          </p:nvGrpSpPr>
          <p:grpSpPr>
            <a:xfrm>
              <a:off x="1151620" y="1487458"/>
              <a:ext cx="5831873" cy="4464496"/>
              <a:chOff x="863588" y="1016730"/>
              <a:chExt cx="4735664" cy="377036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60000">
                <a:off x="895776" y="1057491"/>
                <a:ext cx="4703476" cy="3729600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863588" y="1016730"/>
                <a:ext cx="2628292" cy="3960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140554" y="1493868"/>
              <a:ext cx="5869969" cy="424847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038617" y="4765360"/>
            <a:ext cx="2901535" cy="1111912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2092070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6</a:t>
            </a:fld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395535" y="1844824"/>
            <a:ext cx="8392929" cy="3060000"/>
            <a:chOff x="395535" y="1844824"/>
            <a:chExt cx="8392929" cy="3060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536" y="1844824"/>
              <a:ext cx="8392928" cy="3060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95535" y="1878676"/>
              <a:ext cx="8291265" cy="3026147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266751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r="3477" b="21168"/>
          <a:stretch/>
        </p:blipFill>
        <p:spPr>
          <a:xfrm>
            <a:off x="336371" y="2024844"/>
            <a:ext cx="8588269" cy="24122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6372" y="2024843"/>
            <a:ext cx="8577150" cy="248427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pSp>
        <p:nvGrpSpPr>
          <p:cNvPr id="10" name="Group 9"/>
          <p:cNvGrpSpPr/>
          <p:nvPr/>
        </p:nvGrpSpPr>
        <p:grpSpPr>
          <a:xfrm>
            <a:off x="3095837" y="4725144"/>
            <a:ext cx="1476164" cy="615316"/>
            <a:chOff x="3095837" y="4725144"/>
            <a:chExt cx="1476164" cy="6153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/>
            <a:srcRect l="37054" t="85893" r="54853" b="7385"/>
            <a:stretch/>
          </p:blipFill>
          <p:spPr>
            <a:xfrm>
              <a:off x="3167845" y="4833156"/>
              <a:ext cx="1260139" cy="36004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095837" y="4725144"/>
              <a:ext cx="1476164" cy="615316"/>
            </a:xfrm>
            <a:prstGeom prst="rect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68044" y="4725144"/>
            <a:ext cx="1499646" cy="615316"/>
            <a:chOff x="4968044" y="4725144"/>
            <a:chExt cx="1499646" cy="61531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/>
            <a:srcRect l="46210" t="85893" r="44159" b="4696"/>
            <a:stretch/>
          </p:blipFill>
          <p:spPr>
            <a:xfrm>
              <a:off x="4968044" y="4780774"/>
              <a:ext cx="1499646" cy="50405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968044" y="4725144"/>
              <a:ext cx="1476164" cy="615316"/>
            </a:xfrm>
            <a:prstGeom prst="rect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1055650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49006" r="41361" b="91666"/>
          <a:stretch/>
        </p:blipFill>
        <p:spPr>
          <a:xfrm>
            <a:off x="3599892" y="980728"/>
            <a:ext cx="1492756" cy="64902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51520" y="2456892"/>
            <a:ext cx="8622339" cy="2484277"/>
            <a:chOff x="173224" y="1778459"/>
            <a:chExt cx="8622339" cy="248427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/>
            <a:srcRect t="10837" b="34156"/>
            <a:stretch/>
          </p:blipFill>
          <p:spPr>
            <a:xfrm rot="-60000">
              <a:off x="199594" y="1811642"/>
              <a:ext cx="8595969" cy="237626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 rot="-60000">
              <a:off x="2575860" y="3827866"/>
              <a:ext cx="6023012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73224" y="1778459"/>
              <a:ext cx="8577150" cy="2484277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2463449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9</a:t>
            </a:fld>
            <a:endParaRPr lang="en-US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34358" y="3295972"/>
            <a:ext cx="8922446" cy="1707716"/>
            <a:chOff x="144033" y="2009316"/>
            <a:chExt cx="8922446" cy="17077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/>
            <a:srcRect l="3385" r="4368" b="61403"/>
            <a:stretch/>
          </p:blipFill>
          <p:spPr>
            <a:xfrm>
              <a:off x="144033" y="2024844"/>
              <a:ext cx="8922446" cy="169218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54637" y="2009316"/>
              <a:ext cx="8911842" cy="1692188"/>
            </a:xfrm>
            <a:prstGeom prst="rect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2791" y="1350893"/>
            <a:ext cx="8640775" cy="1783065"/>
            <a:chOff x="173224" y="4428725"/>
            <a:chExt cx="8640775" cy="1783065"/>
          </a:xfrm>
        </p:grpSpPr>
        <p:grpSp>
          <p:nvGrpSpPr>
            <p:cNvPr id="12" name="Group 11"/>
            <p:cNvGrpSpPr/>
            <p:nvPr/>
          </p:nvGrpSpPr>
          <p:grpSpPr>
            <a:xfrm>
              <a:off x="208709" y="4428725"/>
              <a:ext cx="8605290" cy="1708183"/>
              <a:chOff x="208709" y="4428725"/>
              <a:chExt cx="8605290" cy="1708183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 cstate="print"/>
              <a:srcRect t="59175" b="1689"/>
              <a:stretch/>
            </p:blipFill>
            <p:spPr>
              <a:xfrm rot="-60000">
                <a:off x="218030" y="4446235"/>
                <a:ext cx="8595969" cy="1690673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 rot="-60000">
                <a:off x="208709" y="4428725"/>
                <a:ext cx="2364109" cy="3564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173224" y="4430500"/>
              <a:ext cx="8577150" cy="178129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291825641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00FF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5F5F5F"/>
                </a:outerShdw>
              </a:effectLst>
            </a14:hiddenEffects>
          </a:ext>
        </a:extLst>
      </a:spPr>
      <a:bodyPr vert="horz" wrap="non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00FF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5F5F5F"/>
                </a:outerShdw>
              </a:effectLst>
            </a14:hiddenEffects>
          </a:ext>
        </a:extLst>
      </a:spPr>
      <a:bodyPr vert="horz" wrap="non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9201</TotalTime>
  <Words>76</Words>
  <Application>Microsoft Office PowerPoint</Application>
  <PresentationFormat>On-screen Show (4:3)</PresentationFormat>
  <Paragraphs>30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Default Design</vt:lpstr>
      <vt:lpstr>2_Edge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Ok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Canev</dc:creator>
  <cp:lastModifiedBy>Lazhovski</cp:lastModifiedBy>
  <cp:revision>478</cp:revision>
  <dcterms:created xsi:type="dcterms:W3CDTF">2003-03-08T12:58:53Z</dcterms:created>
  <dcterms:modified xsi:type="dcterms:W3CDTF">2020-04-24T19:17:42Z</dcterms:modified>
</cp:coreProperties>
</file>