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bin" ContentType="application/vnd.openxmlformats-officedocument.oleObject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0" r:id="rId1"/>
    <p:sldMasterId id="2147484023" r:id="rId2"/>
  </p:sldMasterIdLst>
  <p:notesMasterIdLst>
    <p:notesMasterId r:id="rId15"/>
  </p:notesMasterIdLst>
  <p:handoutMasterIdLst>
    <p:handoutMasterId r:id="rId16"/>
  </p:handoutMasterIdLst>
  <p:sldIdLst>
    <p:sldId id="419" r:id="rId3"/>
    <p:sldId id="287" r:id="rId4"/>
    <p:sldId id="288" r:id="rId5"/>
    <p:sldId id="289" r:id="rId6"/>
    <p:sldId id="290" r:id="rId7"/>
    <p:sldId id="291" r:id="rId8"/>
    <p:sldId id="292" r:id="rId9"/>
    <p:sldId id="293" r:id="rId10"/>
    <p:sldId id="294" r:id="rId11"/>
    <p:sldId id="295" r:id="rId12"/>
    <p:sldId id="296" r:id="rId13"/>
    <p:sldId id="297" r:id="rId14"/>
  </p:sldIdLst>
  <p:sldSz cx="9144000" cy="6858000" type="screen4x3"/>
  <p:notesSz cx="7099300" cy="10234613"/>
  <p:defaultTextStyle>
    <a:defPPr>
      <a:defRPr lang="bg-BG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Black" panose="020B0A040201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Black" panose="020B0A040201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Black" panose="020B0A040201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Black" panose="020B0A040201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Black" panose="020B0A040201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 Black" panose="020B0A040201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 Black" panose="020B0A040201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 Black" panose="020B0A040201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 Black" panose="020B0A040201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EFFC70"/>
    <a:srgbClr val="99FF66"/>
    <a:srgbClr val="FF5050"/>
    <a:srgbClr val="FAE2EC"/>
    <a:srgbClr val="CCFFCC"/>
    <a:srgbClr val="FF0000"/>
    <a:srgbClr val="FFFF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62" autoAdjust="0"/>
    <p:restoredTop sz="94708" autoAdjust="0"/>
  </p:normalViewPr>
  <p:slideViewPr>
    <p:cSldViewPr snapToGrid="0">
      <p:cViewPr varScale="1">
        <p:scale>
          <a:sx n="47" d="100"/>
          <a:sy n="47" d="100"/>
        </p:scale>
        <p:origin x="-48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3" d="100"/>
          <a:sy n="73" d="100"/>
        </p:scale>
        <p:origin x="-4032" y="-114"/>
      </p:cViewPr>
      <p:guideLst>
        <p:guide orient="horz" pos="3224"/>
        <p:guide pos="2236"/>
      </p:guideLst>
    </p:cSldViewPr>
  </p:notes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1413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1413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FA99C722-40CE-4F8A-8266-6F14B1AB6F6E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142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bg-BG" altLang="bg-BG" noProof="0"/>
              <a:t>Click to edit Master text styles</a:t>
            </a:r>
          </a:p>
          <a:p>
            <a:pPr lvl="1"/>
            <a:r>
              <a:rPr lang="bg-BG" altLang="bg-BG" noProof="0"/>
              <a:t>Second level</a:t>
            </a:r>
          </a:p>
          <a:p>
            <a:pPr lvl="2"/>
            <a:r>
              <a:rPr lang="bg-BG" altLang="bg-BG" noProof="0"/>
              <a:t>Third level</a:t>
            </a:r>
          </a:p>
          <a:p>
            <a:pPr lvl="3"/>
            <a:r>
              <a:rPr lang="bg-BG" altLang="bg-BG" noProof="0"/>
              <a:t>Fourth level</a:t>
            </a:r>
          </a:p>
          <a:p>
            <a:pPr lvl="4"/>
            <a:r>
              <a:rPr lang="bg-BG" altLang="bg-BG" noProof="0"/>
              <a:t>Fifth level</a:t>
            </a:r>
          </a:p>
        </p:txBody>
      </p:sp>
      <p:sp>
        <p:nvSpPr>
          <p:cNvPr id="142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142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8E410D28-5B60-4FE7-BAE5-C4ADB6AB32B3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 txBox="1">
            <a:spLocks noGrp="1"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9048" tIns="49524" rIns="99048" bIns="49524" anchor="b"/>
          <a:lstStyle>
            <a:lvl1pPr defTabSz="990600"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9D97A1E8-CF6E-4D65-84FB-05332DF6D4A5}" type="slidenum">
              <a:rPr lang="bg-BG" altLang="bg-BG" sz="1300">
                <a:latin typeface="Arial" panose="020B0604020202020204" pitchFamily="34" charset="0"/>
              </a:rPr>
              <a:pPr algn="r" eaLnBrk="1" hangingPunct="1"/>
              <a:t>1</a:t>
            </a:fld>
            <a:endParaRPr lang="bg-BG" altLang="bg-BG" sz="1300">
              <a:latin typeface="Arial" panose="020B0604020202020204" pitchFamily="34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bg-BG" altLang="bg-BG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91FD70-AC6E-4613-BBDB-AC047553FEE2}" type="datetimeFigureOut">
              <a:rPr lang="en-US" altLang="en-US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D85AAE-8EEF-4C9F-934B-EAB865FBD4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2002535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6B05BF-9558-4E4E-AB3A-C694E89691FA}" type="datetimeFigureOut">
              <a:rPr lang="en-US" altLang="en-US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CADD3F-BFBC-43DC-9FDB-73AE6D2E8E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3786784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3AA10C-F615-487B-8268-AD8756675251}" type="datetimeFigureOut">
              <a:rPr lang="en-US" altLang="en-US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DD0FAD-1C47-413B-BC85-82B6C52E24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36248380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2147483646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1136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pPr lvl="0"/>
            <a:r>
              <a:rPr lang="bg-BG" altLang="en-US" noProof="0"/>
              <a:t>Click to edit Master title style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bg-BG" altLang="en-US" noProof="0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B4CBD-D7E6-4BEB-9DF2-639065E7A3F8}" type="slidenum">
              <a:rPr lang="bg-BG" altLang="en-US"/>
              <a:pPr>
                <a:defRPr/>
              </a:pPr>
              <a:t>‹#›</a:t>
            </a:fld>
            <a:endParaRPr lang="bg-BG" altLang="en-US"/>
          </a:p>
        </p:txBody>
      </p:sp>
    </p:spTree>
    <p:extLst>
      <p:ext uri="{BB962C8B-B14F-4D97-AF65-F5344CB8AC3E}">
        <p14:creationId xmlns="" xmlns:p14="http://schemas.microsoft.com/office/powerpoint/2010/main" val="4288832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F4CFB7-5897-420E-8359-2B3AD50997D9}" type="datetimeFigureOut">
              <a:rPr lang="en-US" altLang="en-US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ADFB53-1AD7-4F0A-A761-57801D23F7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93825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71C3A0-9BB9-4758-AC70-E5AAA7567E94}" type="datetimeFigureOut">
              <a:rPr lang="en-US" altLang="en-US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010C58-8371-49C3-91F1-DB9BA8FE14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2461448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BCD252-1D31-4832-A3C2-B906504740FC}" type="datetimeFigureOut">
              <a:rPr lang="en-US" altLang="en-US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205E62-D273-4A15-9590-1EA0ABA212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151363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96E96B-FF83-4676-B61D-C191E3D16AD6}" type="datetimeFigureOut">
              <a:rPr lang="en-US" altLang="en-US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AD0FC-DBA9-44DF-8B33-8A5E3BF184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40004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1D0B4F-E378-4072-AB38-8BA26406DE6B}" type="datetimeFigureOut">
              <a:rPr lang="en-US" altLang="en-US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68F6A3-DEEC-42D7-823C-5CD3C5F647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2957683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A86AF2-C6FF-4794-B4D4-39F754F2C729}" type="datetimeFigureOut">
              <a:rPr lang="en-US" altLang="en-US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E39D05-1CAB-41C0-918B-86758F29A2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4140384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F86938-A73A-4E10-89E9-41ACFB9B29B8}" type="datetimeFigureOut">
              <a:rPr lang="en-US" altLang="en-US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16D48C-1354-467C-B88B-03FC20C8C2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3011544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A0E475-5367-4FE6-B966-17D18F501EF0}" type="datetimeFigureOut">
              <a:rPr lang="en-US" altLang="en-US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1486C1-207B-4900-8635-A3A4C2962D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3340142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E3A021D8-ADD9-47FB-AA37-584BF956E908}" type="datetimeFigureOut">
              <a:rPr lang="en-US" altLang="en-US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A927DE59-0333-42F7-91BA-CDA51B9043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9" r:id="rId1"/>
    <p:sldLayoutId id="2147484090" r:id="rId2"/>
    <p:sldLayoutId id="2147484091" r:id="rId3"/>
    <p:sldLayoutId id="2147484092" r:id="rId4"/>
    <p:sldLayoutId id="2147484093" r:id="rId5"/>
    <p:sldLayoutId id="2147484094" r:id="rId6"/>
    <p:sldLayoutId id="2147484095" r:id="rId7"/>
    <p:sldLayoutId id="2147484096" r:id="rId8"/>
    <p:sldLayoutId id="2147484097" r:id="rId9"/>
    <p:sldLayoutId id="2147484098" r:id="rId10"/>
    <p:sldLayoutId id="214748409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bg-BG" alt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bg-BG" altLang="en-US"/>
              <a:t>Click to edit Master text styles</a:t>
            </a:r>
          </a:p>
          <a:p>
            <a:pPr lvl="1"/>
            <a:r>
              <a:rPr lang="bg-BG" altLang="en-US"/>
              <a:t>Second level</a:t>
            </a:r>
          </a:p>
          <a:p>
            <a:pPr lvl="2"/>
            <a:r>
              <a:rPr lang="bg-BG" altLang="en-US"/>
              <a:t>Third level</a:t>
            </a:r>
          </a:p>
          <a:p>
            <a:pPr lvl="3"/>
            <a:r>
              <a:rPr lang="bg-BG" altLang="en-US"/>
              <a:t>Fourth level</a:t>
            </a:r>
          </a:p>
          <a:p>
            <a:pPr lvl="4"/>
            <a:r>
              <a:rPr lang="bg-BG" altLang="en-US"/>
              <a:t>Fifth level</a:t>
            </a:r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+mj-lt"/>
                <a:cs typeface="+mn-cs"/>
              </a:defRPr>
            </a:lvl1pPr>
          </a:lstStyle>
          <a:p>
            <a:pPr>
              <a:defRPr/>
            </a:pPr>
            <a:endParaRPr lang="bg-BG" altLang="en-US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+mj-lt"/>
                <a:cs typeface="+mn-cs"/>
              </a:defRPr>
            </a:lvl1pPr>
          </a:lstStyle>
          <a:p>
            <a:pPr>
              <a:defRPr/>
            </a:pPr>
            <a:endParaRPr lang="bg-BG" altLang="en-US"/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Garamond" panose="02020404030301010803" pitchFamily="18" charset="0"/>
                <a:cs typeface="+mn-cs"/>
              </a:defRPr>
            </a:lvl1pPr>
          </a:lstStyle>
          <a:p>
            <a:pPr>
              <a:defRPr/>
            </a:pPr>
            <a:fld id="{417D9679-1AFE-4839-AE6B-975E7CEDD4B0}" type="slidenum">
              <a:rPr lang="bg-BG" altLang="en-US"/>
              <a:pPr>
                <a:defRPr/>
              </a:pPr>
              <a:t>‹#›</a:t>
            </a:fld>
            <a:endParaRPr lang="bg-BG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0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Line 5"/>
          <p:cNvSpPr>
            <a:spLocks noChangeShapeType="1"/>
          </p:cNvSpPr>
          <p:nvPr/>
        </p:nvSpPr>
        <p:spPr bwMode="auto">
          <a:xfrm>
            <a:off x="2581275" y="901700"/>
            <a:ext cx="4813300" cy="0"/>
          </a:xfrm>
          <a:prstGeom prst="line">
            <a:avLst/>
          </a:prstGeom>
          <a:noFill/>
          <a:ln w="15875" cmpd="thickThin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bg-BG"/>
          </a:p>
        </p:txBody>
      </p:sp>
      <p:graphicFrame>
        <p:nvGraphicFramePr>
          <p:cNvPr id="614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4154887624"/>
              </p:ext>
            </p:extLst>
          </p:nvPr>
        </p:nvGraphicFramePr>
        <p:xfrm>
          <a:off x="428624" y="285068"/>
          <a:ext cx="862013" cy="882650"/>
        </p:xfrm>
        <a:graphic>
          <a:graphicData uri="http://schemas.openxmlformats.org/presentationml/2006/ole">
            <p:oleObj spid="_x0000_s22530" r:id="rId4" imgW="4785480" imgH="4894560" progId="">
              <p:embed/>
            </p:oleObj>
          </a:graphicData>
        </a:graphic>
      </p:graphicFrame>
      <p:sp>
        <p:nvSpPr>
          <p:cNvPr id="6148" name="Rectangle 7"/>
          <p:cNvSpPr>
            <a:spLocks noChangeArrowheads="1"/>
          </p:cNvSpPr>
          <p:nvPr/>
        </p:nvSpPr>
        <p:spPr bwMode="auto">
          <a:xfrm>
            <a:off x="71438" y="2833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="" xmlns:a14="http://schemas.microsoft.com/office/drawing/2010/main" w="50800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5F5F5F"/>
                  </a:outerShdw>
                </a:effectLst>
              </a14:hiddenEffects>
            </a:ext>
          </a:extLst>
        </p:spPr>
        <p:txBody>
          <a:bodyPr wrap="none" lIns="0" rIns="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 Black" panose="020B0A04020102020204" pitchFamily="34" charset="0"/>
            </a:endParaRPr>
          </a:p>
        </p:txBody>
      </p:sp>
      <p:sp>
        <p:nvSpPr>
          <p:cNvPr id="6149" name="Rectangle 8"/>
          <p:cNvSpPr>
            <a:spLocks noChangeArrowheads="1"/>
          </p:cNvSpPr>
          <p:nvPr/>
        </p:nvSpPr>
        <p:spPr bwMode="auto">
          <a:xfrm>
            <a:off x="71438" y="2833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="" xmlns:a14="http://schemas.microsoft.com/office/drawing/2010/main" w="50800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5F5F5F"/>
                  </a:outerShdw>
                </a:effectLst>
              </a14:hiddenEffects>
            </a:ext>
          </a:extLst>
        </p:spPr>
        <p:txBody>
          <a:bodyPr lIns="0" rIns="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 Black" panose="020B0A04020102020204" pitchFamily="34" charset="0"/>
            </a:endParaRPr>
          </a:p>
        </p:txBody>
      </p:sp>
      <p:sp>
        <p:nvSpPr>
          <p:cNvPr id="41994" name="Text Box 4"/>
          <p:cNvSpPr txBox="1">
            <a:spLocks noChangeArrowheads="1"/>
          </p:cNvSpPr>
          <p:nvPr/>
        </p:nvSpPr>
        <p:spPr bwMode="auto">
          <a:xfrm>
            <a:off x="265113" y="1644650"/>
            <a:ext cx="19685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="" xmlns:a14="http://schemas.microsoft.com/office/drawing/2010/main" w="50800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5F5F5F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bg-BG" altLang="bg-BG" dirty="0" smtClean="0">
                <a:solidFill>
                  <a:schemeClr val="accent4">
                    <a:lumMod val="85000"/>
                    <a:lumOff val="15000"/>
                  </a:schemeClr>
                </a:solidFill>
                <a:cs typeface="+mn-cs"/>
              </a:rPr>
              <a:t>Лекция №</a:t>
            </a:r>
            <a:r>
              <a:rPr lang="en-US" altLang="bg-BG" dirty="0" smtClean="0">
                <a:solidFill>
                  <a:schemeClr val="accent4">
                    <a:lumMod val="85000"/>
                    <a:lumOff val="15000"/>
                  </a:schemeClr>
                </a:solidFill>
                <a:cs typeface="+mn-cs"/>
              </a:rPr>
              <a:t>11</a:t>
            </a:r>
            <a:endParaRPr lang="bg-BG" altLang="bg-BG" dirty="0">
              <a:solidFill>
                <a:schemeClr val="accent4">
                  <a:lumMod val="85000"/>
                  <a:lumOff val="15000"/>
                </a:schemeClr>
              </a:solidFill>
              <a:cs typeface="+mn-cs"/>
            </a:endParaRPr>
          </a:p>
        </p:txBody>
      </p:sp>
      <p:sp>
        <p:nvSpPr>
          <p:cNvPr id="41997" name="Text Box 4"/>
          <p:cNvSpPr txBox="1">
            <a:spLocks noChangeArrowheads="1"/>
          </p:cNvSpPr>
          <p:nvPr/>
        </p:nvSpPr>
        <p:spPr bwMode="auto">
          <a:xfrm>
            <a:off x="4233863" y="6038850"/>
            <a:ext cx="4706937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="" xmlns:a14="http://schemas.microsoft.com/office/drawing/2010/main" w="50800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5F5F5F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bg-BG" altLang="bg-BG" dirty="0">
                <a:solidFill>
                  <a:schemeClr val="accent4">
                    <a:lumMod val="85000"/>
                    <a:lumOff val="15000"/>
                  </a:schemeClr>
                </a:solidFill>
                <a:cs typeface="+mn-cs"/>
              </a:rPr>
              <a:t>Проф. Константин Балашев, дхн</a:t>
            </a:r>
          </a:p>
        </p:txBody>
      </p:sp>
      <p:sp>
        <p:nvSpPr>
          <p:cNvPr id="6153" name="TextBox 1"/>
          <p:cNvSpPr txBox="1">
            <a:spLocks noChangeArrowheads="1"/>
          </p:cNvSpPr>
          <p:nvPr/>
        </p:nvSpPr>
        <p:spPr bwMode="auto">
          <a:xfrm>
            <a:off x="912400" y="3451227"/>
            <a:ext cx="758209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ru-RU" altLang="bg-BG" sz="1600" b="1" dirty="0" smtClean="0"/>
              <a:t>Методи за биомеханичен анализ. Алгоритъм за анализ на „свободно тяло".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4954D481-32E0-4DCE-B232-087B7121532C}"/>
              </a:ext>
            </a:extLst>
          </p:cNvPr>
          <p:cNvSpPr/>
          <p:nvPr/>
        </p:nvSpPr>
        <p:spPr>
          <a:xfrm>
            <a:off x="2286000" y="254130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bg-BG" altLang="en-US" sz="3200" dirty="0" smtClean="0"/>
              <a:t>БИОМЕХАНИКА </a:t>
            </a:r>
            <a:endParaRPr lang="en-US" sz="3200" dirty="0"/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-64008" y="192881"/>
            <a:ext cx="9144000" cy="141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xmlns="" w="50800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5F5F5F"/>
                  </a:outerShdw>
                </a:effectLst>
              </a14:hiddenEffects>
            </a:ext>
          </a:extLst>
        </p:spPr>
        <p:txBody>
          <a:bodyPr lIns="0" r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>
              <a:defRPr/>
            </a:pPr>
            <a:r>
              <a:rPr lang="bg-BG" altLang="en-US" sz="2400" b="1" dirty="0" smtClean="0">
                <a:solidFill>
                  <a:schemeClr val="accent4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МЕДИЦИНСКИ УНИВЕРСИТЕТ </a:t>
            </a:r>
            <a:r>
              <a:rPr lang="bg-BG" altLang="en-US" sz="2400" b="1" dirty="0" smtClean="0">
                <a:solidFill>
                  <a:schemeClr val="accent4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–</a:t>
            </a:r>
            <a:r>
              <a:rPr lang="bg-BG" altLang="en-US" sz="2400" b="1" dirty="0" smtClean="0">
                <a:solidFill>
                  <a:schemeClr val="accent4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ПЛЕВЕН</a:t>
            </a:r>
            <a:endParaRPr lang="bg-BG" altLang="en-US" sz="2400" b="1" dirty="0" smtClean="0">
              <a:solidFill>
                <a:schemeClr val="accent4">
                  <a:lumMod val="85000"/>
                  <a:lumOff val="15000"/>
                </a:schemeClr>
              </a:solidFill>
              <a:cs typeface="+mn-cs"/>
            </a:endParaRPr>
          </a:p>
          <a:p>
            <a:pPr algn="ctr">
              <a:defRPr/>
            </a:pPr>
            <a:r>
              <a:rPr lang="bg-BG" altLang="en-US" sz="2000" b="1" dirty="0" smtClean="0">
                <a:solidFill>
                  <a:schemeClr val="accent4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	ФАКУЛТЕТ „</a:t>
            </a:r>
            <a:r>
              <a:rPr lang="bg-BG" altLang="en-US" sz="2000" b="1" dirty="0" smtClean="0">
                <a:solidFill>
                  <a:schemeClr val="accent4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ОБЩЕСТВЕНО ЗДРАВЕ</a:t>
            </a:r>
            <a:r>
              <a:rPr lang="bg-BG" altLang="en-US" sz="2000" b="1" dirty="0" smtClean="0">
                <a:solidFill>
                  <a:schemeClr val="accent4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“</a:t>
            </a:r>
            <a:endParaRPr lang="en-US" altLang="en-US" sz="2000" b="1" dirty="0" smtClean="0">
              <a:solidFill>
                <a:schemeClr val="accent4">
                  <a:lumMod val="85000"/>
                  <a:lumOff val="15000"/>
                </a:schemeClr>
              </a:solidFill>
              <a:latin typeface="+mn-lt"/>
              <a:cs typeface="Times New Roman" panose="02020603050405020304" pitchFamily="18" charset="0"/>
            </a:endParaRPr>
          </a:p>
          <a:p>
            <a:pPr algn="ctr">
              <a:spcBef>
                <a:spcPts val="600"/>
              </a:spcBef>
              <a:defRPr/>
            </a:pPr>
            <a:r>
              <a:rPr lang="bg-BG" altLang="en-US" b="1" dirty="0" smtClean="0">
                <a:solidFill>
                  <a:schemeClr val="accent4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ЦЕНТЪР ЗА ДИСТАНЦИОННО ОБУЧЕНИЕ</a:t>
            </a:r>
            <a:endParaRPr lang="bg-BG" altLang="en-US" b="1" dirty="0" smtClean="0">
              <a:solidFill>
                <a:schemeClr val="accent4">
                  <a:lumMod val="85000"/>
                  <a:lumOff val="15000"/>
                </a:schemeClr>
              </a:solidFill>
              <a:cs typeface="+mn-cs"/>
            </a:endParaRPr>
          </a:p>
          <a:p>
            <a:pPr algn="ctr">
              <a:defRPr/>
            </a:pPr>
            <a:endParaRPr lang="bg-BG" altLang="en-US" sz="2000" b="1" dirty="0">
              <a:solidFill>
                <a:schemeClr val="accent4">
                  <a:lumMod val="85000"/>
                  <a:lumOff val="15000"/>
                </a:schemeClr>
              </a:solidFill>
              <a:latin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9EB041-557A-4857-9333-B492002EEF16}" type="datetime1">
              <a:rPr lang="en-US" smtClean="0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F1E9-53E4-41E2-9500-ACB2624B5CD6}" type="slidenum">
              <a:rPr lang="en-US" altLang="en-US" smtClean="0"/>
              <a:pPr/>
              <a:t>10</a:t>
            </a:fld>
            <a:endParaRPr lang="en-US" altLang="en-US"/>
          </a:p>
        </p:txBody>
      </p:sp>
      <p:grpSp>
        <p:nvGrpSpPr>
          <p:cNvPr id="8" name="Group 7"/>
          <p:cNvGrpSpPr/>
          <p:nvPr/>
        </p:nvGrpSpPr>
        <p:grpSpPr>
          <a:xfrm>
            <a:off x="0" y="2168858"/>
            <a:ext cx="9159135" cy="1426003"/>
            <a:chOff x="0" y="2168858"/>
            <a:chExt cx="9159135" cy="142600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 cstate="print"/>
            <a:srcRect t="1433" b="54455"/>
            <a:stretch/>
          </p:blipFill>
          <p:spPr>
            <a:xfrm>
              <a:off x="15135" y="2168858"/>
              <a:ext cx="9144000" cy="1426003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0" y="2168858"/>
              <a:ext cx="9144000" cy="142600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0" y="3789040"/>
            <a:ext cx="9159135" cy="1760379"/>
            <a:chOff x="0" y="3789040"/>
            <a:chExt cx="9159135" cy="176037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 cstate="print"/>
            <a:srcRect t="45545"/>
            <a:stretch/>
          </p:blipFill>
          <p:spPr>
            <a:xfrm>
              <a:off x="15135" y="3789040"/>
              <a:ext cx="9144000" cy="1760379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0" y="3789040"/>
              <a:ext cx="9144000" cy="176037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</p:grpSp>
    </p:spTree>
    <p:extLst>
      <p:ext uri="{BB962C8B-B14F-4D97-AF65-F5344CB8AC3E}">
        <p14:creationId xmlns="" xmlns:p14="http://schemas.microsoft.com/office/powerpoint/2010/main" val="11212213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9EB041-557A-4857-9333-B492002EEF16}" type="datetime1">
              <a:rPr lang="en-US" smtClean="0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F1E9-53E4-41E2-9500-ACB2624B5CD6}" type="slidenum">
              <a:rPr lang="en-US" altLang="en-US" smtClean="0"/>
              <a:pPr/>
              <a:t>11</a:t>
            </a:fld>
            <a:endParaRPr lang="en-US" altLang="en-US"/>
          </a:p>
        </p:txBody>
      </p:sp>
      <p:grpSp>
        <p:nvGrpSpPr>
          <p:cNvPr id="8" name="Group 7"/>
          <p:cNvGrpSpPr/>
          <p:nvPr/>
        </p:nvGrpSpPr>
        <p:grpSpPr>
          <a:xfrm>
            <a:off x="0" y="2276872"/>
            <a:ext cx="9144000" cy="1080120"/>
            <a:chOff x="0" y="2276872"/>
            <a:chExt cx="9144000" cy="108012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 cstate="print"/>
            <a:srcRect b="35593"/>
            <a:stretch/>
          </p:blipFill>
          <p:spPr>
            <a:xfrm>
              <a:off x="0" y="2276872"/>
              <a:ext cx="9144000" cy="1080120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0" y="2276872"/>
              <a:ext cx="9144000" cy="108012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0" y="3825044"/>
            <a:ext cx="9144000" cy="720080"/>
            <a:chOff x="0" y="3825044"/>
            <a:chExt cx="9144000" cy="72008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 cstate="print"/>
            <a:srcRect t="62990"/>
            <a:stretch/>
          </p:blipFill>
          <p:spPr>
            <a:xfrm>
              <a:off x="0" y="3825044"/>
              <a:ext cx="9144000" cy="620666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0" y="3825044"/>
              <a:ext cx="9144000" cy="7200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</p:grpSp>
    </p:spTree>
    <p:extLst>
      <p:ext uri="{BB962C8B-B14F-4D97-AF65-F5344CB8AC3E}">
        <p14:creationId xmlns="" xmlns:p14="http://schemas.microsoft.com/office/powerpoint/2010/main" val="16789027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9EB041-557A-4857-9333-B492002EEF16}" type="datetime1">
              <a:rPr lang="en-US" smtClean="0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F1E9-53E4-41E2-9500-ACB2624B5CD6}" type="slidenum">
              <a:rPr lang="en-US" altLang="en-US" smtClean="0"/>
              <a:pPr/>
              <a:t>12</a:t>
            </a:fld>
            <a:endParaRPr lang="en-US" altLang="en-US"/>
          </a:p>
        </p:txBody>
      </p:sp>
      <p:grpSp>
        <p:nvGrpSpPr>
          <p:cNvPr id="7" name="Group 6"/>
          <p:cNvGrpSpPr/>
          <p:nvPr/>
        </p:nvGrpSpPr>
        <p:grpSpPr>
          <a:xfrm>
            <a:off x="0" y="2312876"/>
            <a:ext cx="9144000" cy="997404"/>
            <a:chOff x="0" y="2312876"/>
            <a:chExt cx="9144000" cy="99740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 cstate="print"/>
            <a:srcRect b="36177"/>
            <a:stretch/>
          </p:blipFill>
          <p:spPr>
            <a:xfrm>
              <a:off x="0" y="2312876"/>
              <a:ext cx="9144000" cy="997404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0" y="2312876"/>
              <a:ext cx="9144000" cy="99740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0" y="3925246"/>
            <a:ext cx="9144000" cy="565355"/>
            <a:chOff x="0" y="3925246"/>
            <a:chExt cx="9144000" cy="56535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 cstate="print"/>
            <a:srcRect t="63823"/>
            <a:stretch/>
          </p:blipFill>
          <p:spPr>
            <a:xfrm>
              <a:off x="0" y="3925246"/>
              <a:ext cx="9144000" cy="565355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0" y="3925246"/>
              <a:ext cx="9144000" cy="56535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</p:grpSp>
    </p:spTree>
    <p:extLst>
      <p:ext uri="{BB962C8B-B14F-4D97-AF65-F5344CB8AC3E}">
        <p14:creationId xmlns="" xmlns:p14="http://schemas.microsoft.com/office/powerpoint/2010/main" val="1977754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9EB041-557A-4857-9333-B492002EEF16}" type="datetime1">
              <a:rPr lang="en-US" smtClean="0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F1E9-53E4-41E2-9500-ACB2624B5CD6}" type="slidenum">
              <a:rPr lang="en-US" altLang="en-US" smtClean="0"/>
              <a:pPr/>
              <a:t>2</a:t>
            </a:fld>
            <a:endParaRPr lang="en-US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/>
          <a:srcRect r="53159" b="94022"/>
          <a:stretch/>
        </p:blipFill>
        <p:spPr>
          <a:xfrm>
            <a:off x="791580" y="1695446"/>
            <a:ext cx="7097639" cy="432048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0" y="2924944"/>
            <a:ext cx="9144000" cy="1476164"/>
            <a:chOff x="0" y="2924944"/>
            <a:chExt cx="9144000" cy="147616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 cstate="print"/>
            <a:srcRect t="6805" b="59343"/>
            <a:stretch/>
          </p:blipFill>
          <p:spPr>
            <a:xfrm>
              <a:off x="0" y="2924944"/>
              <a:ext cx="9144000" cy="147616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0" y="2924944"/>
              <a:ext cx="9144000" cy="147616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</p:grpSp>
    </p:spTree>
    <p:extLst>
      <p:ext uri="{BB962C8B-B14F-4D97-AF65-F5344CB8AC3E}">
        <p14:creationId xmlns="" xmlns:p14="http://schemas.microsoft.com/office/powerpoint/2010/main" val="8430019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9EB041-557A-4857-9333-B492002EEF16}" type="datetime1">
              <a:rPr lang="en-US" smtClean="0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F1E9-53E4-41E2-9500-ACB2624B5CD6}" type="slidenum">
              <a:rPr lang="en-US" altLang="en-US" smtClean="0"/>
              <a:pPr/>
              <a:t>3</a:t>
            </a:fld>
            <a:endParaRPr lang="en-US" altLang="en-US"/>
          </a:p>
        </p:txBody>
      </p:sp>
      <p:grpSp>
        <p:nvGrpSpPr>
          <p:cNvPr id="4" name="Group 3"/>
          <p:cNvGrpSpPr/>
          <p:nvPr/>
        </p:nvGrpSpPr>
        <p:grpSpPr>
          <a:xfrm>
            <a:off x="-5208" y="1700808"/>
            <a:ext cx="9144000" cy="4194465"/>
            <a:chOff x="-5208" y="1700808"/>
            <a:chExt cx="9144000" cy="419446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print"/>
            <a:srcRect t="40656" b="41179"/>
            <a:stretch/>
          </p:blipFill>
          <p:spPr>
            <a:xfrm>
              <a:off x="-5208" y="1761728"/>
              <a:ext cx="9144000" cy="792088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 cstate="print"/>
            <a:srcRect l="23638" t="60345" r="26356" b="-2454"/>
            <a:stretch/>
          </p:blipFill>
          <p:spPr>
            <a:xfrm>
              <a:off x="-5208" y="2553816"/>
              <a:ext cx="7441532" cy="2988332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 cstate="print"/>
            <a:srcRect b="85101"/>
            <a:stretch/>
          </p:blipFill>
          <p:spPr>
            <a:xfrm>
              <a:off x="-5208" y="5406260"/>
              <a:ext cx="9144000" cy="489013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-5208" y="1700808"/>
              <a:ext cx="9144000" cy="419446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</p:grpSp>
    </p:spTree>
    <p:extLst>
      <p:ext uri="{BB962C8B-B14F-4D97-AF65-F5344CB8AC3E}">
        <p14:creationId xmlns="" xmlns:p14="http://schemas.microsoft.com/office/powerpoint/2010/main" val="24023998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9EB041-557A-4857-9333-B492002EEF16}" type="datetime1">
              <a:rPr lang="en-US" smtClean="0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F1E9-53E4-41E2-9500-ACB2624B5CD6}" type="slidenum">
              <a:rPr lang="en-US" altLang="en-US" smtClean="0"/>
              <a:pPr/>
              <a:t>4</a:t>
            </a:fld>
            <a:endParaRPr lang="en-US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/>
          <a:srcRect l="77567" t="20125" r="1171" b="5732"/>
          <a:stretch/>
        </p:blipFill>
        <p:spPr>
          <a:xfrm>
            <a:off x="3311860" y="0"/>
            <a:ext cx="2880320" cy="3605314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457200" y="3605314"/>
            <a:ext cx="8229600" cy="2689499"/>
            <a:chOff x="457200" y="3605314"/>
            <a:chExt cx="8229600" cy="268949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 cstate="print"/>
            <a:srcRect t="16646" r="21651" b="12021"/>
            <a:stretch/>
          </p:blipFill>
          <p:spPr>
            <a:xfrm>
              <a:off x="457200" y="3605314"/>
              <a:ext cx="8229600" cy="2689499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457200" y="3605314"/>
              <a:ext cx="8229600" cy="264308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</p:grpSp>
    </p:spTree>
    <p:extLst>
      <p:ext uri="{BB962C8B-B14F-4D97-AF65-F5344CB8AC3E}">
        <p14:creationId xmlns="" xmlns:p14="http://schemas.microsoft.com/office/powerpoint/2010/main" val="21645805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9EB041-557A-4857-9333-B492002EEF16}" type="datetime1">
              <a:rPr lang="en-US" smtClean="0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F1E9-53E4-41E2-9500-ACB2624B5CD6}" type="slidenum">
              <a:rPr lang="en-US" altLang="en-US" smtClean="0"/>
              <a:pPr/>
              <a:t>5</a:t>
            </a:fld>
            <a:endParaRPr lang="en-US" alt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l="3410" t="-972" r="26110" b="92224"/>
          <a:stretch/>
        </p:blipFill>
        <p:spPr>
          <a:xfrm>
            <a:off x="16496" y="1052736"/>
            <a:ext cx="7876895" cy="3960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/>
          <a:srcRect l="252" t="22805" r="-252" b="61643"/>
          <a:stretch/>
        </p:blipFill>
        <p:spPr>
          <a:xfrm>
            <a:off x="16496" y="2484477"/>
            <a:ext cx="9144000" cy="5760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/>
          <a:srcRect l="393" t="37908" r="-646" b="46985"/>
          <a:stretch/>
        </p:blipFill>
        <p:spPr>
          <a:xfrm>
            <a:off x="16496" y="3167171"/>
            <a:ext cx="9167083" cy="5595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/>
          <a:srcRect l="6" t="53460" r="-6" b="35848"/>
          <a:stretch/>
        </p:blipFill>
        <p:spPr>
          <a:xfrm>
            <a:off x="0" y="3817316"/>
            <a:ext cx="9144000" cy="3960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/>
          <a:srcRect l="312" t="63345" r="-312" b="15435"/>
          <a:stretch/>
        </p:blipFill>
        <p:spPr>
          <a:xfrm>
            <a:off x="0" y="4316986"/>
            <a:ext cx="9144000" cy="78602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/>
          <a:srcRect t="84927" b="-479"/>
          <a:stretch/>
        </p:blipFill>
        <p:spPr>
          <a:xfrm>
            <a:off x="-4355" y="5206636"/>
            <a:ext cx="9144000" cy="576064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0" y="1822612"/>
            <a:ext cx="9160496" cy="4090663"/>
            <a:chOff x="0" y="1822612"/>
            <a:chExt cx="9160496" cy="409066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 cstate="print"/>
            <a:srcRect t="8204" b="76244"/>
            <a:stretch/>
          </p:blipFill>
          <p:spPr>
            <a:xfrm>
              <a:off x="16496" y="1822613"/>
              <a:ext cx="9144000" cy="576064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0" y="1822612"/>
              <a:ext cx="9144000" cy="409066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</p:grpSp>
    </p:spTree>
    <p:extLst>
      <p:ext uri="{BB962C8B-B14F-4D97-AF65-F5344CB8AC3E}">
        <p14:creationId xmlns="" xmlns:p14="http://schemas.microsoft.com/office/powerpoint/2010/main" val="22846375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9EB041-557A-4857-9333-B492002EEF16}" type="datetime1">
              <a:rPr lang="en-US" smtClean="0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F1E9-53E4-41E2-9500-ACB2624B5CD6}" type="slidenum">
              <a:rPr lang="en-US" altLang="en-US" smtClean="0"/>
              <a:pPr/>
              <a:t>6</a:t>
            </a:fld>
            <a:endParaRPr lang="en-US" alt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r="25194" b="36476"/>
          <a:stretch/>
        </p:blipFill>
        <p:spPr>
          <a:xfrm>
            <a:off x="0" y="4149080"/>
            <a:ext cx="8990040" cy="16561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/>
          <a:srcRect l="75196" r="836" b="571"/>
          <a:stretch/>
        </p:blipFill>
        <p:spPr>
          <a:xfrm>
            <a:off x="2499679" y="362526"/>
            <a:ext cx="4207282" cy="378655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4149080"/>
            <a:ext cx="9144000" cy="165618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  <p:extLst>
      <p:ext uri="{BB962C8B-B14F-4D97-AF65-F5344CB8AC3E}">
        <p14:creationId xmlns="" xmlns:p14="http://schemas.microsoft.com/office/powerpoint/2010/main" val="28491619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9EB041-557A-4857-9333-B492002EEF16}" type="datetime1">
              <a:rPr lang="en-US" smtClean="0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F1E9-53E4-41E2-9500-ACB2624B5CD6}" type="slidenum">
              <a:rPr lang="en-US" altLang="en-US" smtClean="0"/>
              <a:pPr/>
              <a:t>7</a:t>
            </a:fld>
            <a:endParaRPr lang="en-US" alt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l="4789" t="63524" r="33196" b="19904"/>
          <a:stretch/>
        </p:blipFill>
        <p:spPr>
          <a:xfrm>
            <a:off x="172906" y="692696"/>
            <a:ext cx="7772400" cy="450574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0" y="1621346"/>
            <a:ext cx="9144000" cy="4627054"/>
            <a:chOff x="0" y="1621346"/>
            <a:chExt cx="9144000" cy="462705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 cstate="print"/>
            <a:srcRect r="33463"/>
            <a:stretch/>
          </p:blipFill>
          <p:spPr>
            <a:xfrm>
              <a:off x="172906" y="1621346"/>
              <a:ext cx="8229600" cy="2095686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print"/>
            <a:srcRect l="74897" t="-2686" r="685" b="-604"/>
            <a:stretch/>
          </p:blipFill>
          <p:spPr>
            <a:xfrm>
              <a:off x="779614" y="3655128"/>
              <a:ext cx="2772246" cy="2543944"/>
            </a:xfrm>
            <a:prstGeom prst="rect">
              <a:avLst/>
            </a:prstGeom>
          </p:spPr>
        </p:pic>
        <p:sp>
          <p:nvSpPr>
            <p:cNvPr id="7" name="Right Arrow 6"/>
            <p:cNvSpPr/>
            <p:nvPr/>
          </p:nvSpPr>
          <p:spPr>
            <a:xfrm>
              <a:off x="3779912" y="4509120"/>
              <a:ext cx="792088" cy="79208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 cstate="print"/>
            <a:srcRect l="66953" t="1718" r="1609" b="310"/>
            <a:stretch/>
          </p:blipFill>
          <p:spPr>
            <a:xfrm>
              <a:off x="4628100" y="3715182"/>
              <a:ext cx="3888432" cy="2053185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0" y="1700808"/>
              <a:ext cx="9144000" cy="454759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</p:grpSp>
    </p:spTree>
    <p:extLst>
      <p:ext uri="{BB962C8B-B14F-4D97-AF65-F5344CB8AC3E}">
        <p14:creationId xmlns="" xmlns:p14="http://schemas.microsoft.com/office/powerpoint/2010/main" val="34527550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9EB041-557A-4857-9333-B492002EEF16}" type="datetime1">
              <a:rPr lang="en-US" smtClean="0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F1E9-53E4-41E2-9500-ACB2624B5CD6}" type="slidenum">
              <a:rPr lang="en-US" altLang="en-US" smtClean="0"/>
              <a:pPr/>
              <a:t>8</a:t>
            </a:fld>
            <a:endParaRPr lang="en-US" altLang="en-US"/>
          </a:p>
        </p:txBody>
      </p:sp>
      <p:grpSp>
        <p:nvGrpSpPr>
          <p:cNvPr id="7" name="Group 6"/>
          <p:cNvGrpSpPr/>
          <p:nvPr/>
        </p:nvGrpSpPr>
        <p:grpSpPr>
          <a:xfrm>
            <a:off x="0" y="3645024"/>
            <a:ext cx="9144000" cy="1584176"/>
            <a:chOff x="0" y="3645024"/>
            <a:chExt cx="9144000" cy="158417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 cstate="print"/>
            <a:srcRect t="35493" b="1234"/>
            <a:stretch/>
          </p:blipFill>
          <p:spPr>
            <a:xfrm>
              <a:off x="0" y="3645024"/>
              <a:ext cx="9144000" cy="1476164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0" y="3645024"/>
              <a:ext cx="9144000" cy="158417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-9564" y="2274939"/>
            <a:ext cx="9153564" cy="974042"/>
            <a:chOff x="-9564" y="2274939"/>
            <a:chExt cx="9153564" cy="97404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 cstate="print"/>
            <a:srcRect b="65432"/>
            <a:stretch/>
          </p:blipFill>
          <p:spPr>
            <a:xfrm>
              <a:off x="-9564" y="2274939"/>
              <a:ext cx="9144000" cy="806479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0" y="2274939"/>
              <a:ext cx="9144000" cy="97404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</p:grpSp>
    </p:spTree>
    <p:extLst>
      <p:ext uri="{BB962C8B-B14F-4D97-AF65-F5344CB8AC3E}">
        <p14:creationId xmlns="" xmlns:p14="http://schemas.microsoft.com/office/powerpoint/2010/main" val="11663985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9EB041-557A-4857-9333-B492002EEF16}" type="datetime1">
              <a:rPr lang="en-US" smtClean="0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F1E9-53E4-41E2-9500-ACB2624B5CD6}" type="slidenum">
              <a:rPr lang="en-US" altLang="en-US" smtClean="0"/>
              <a:pPr/>
              <a:t>9</a:t>
            </a:fld>
            <a:endParaRPr lang="en-US" altLang="en-US"/>
          </a:p>
        </p:txBody>
      </p:sp>
      <p:grpSp>
        <p:nvGrpSpPr>
          <p:cNvPr id="8" name="Group 7"/>
          <p:cNvGrpSpPr/>
          <p:nvPr/>
        </p:nvGrpSpPr>
        <p:grpSpPr>
          <a:xfrm>
            <a:off x="-10834" y="1484784"/>
            <a:ext cx="9154834" cy="1512168"/>
            <a:chOff x="-10834" y="1484784"/>
            <a:chExt cx="9154834" cy="151216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 cstate="print"/>
            <a:srcRect b="49279"/>
            <a:stretch/>
          </p:blipFill>
          <p:spPr>
            <a:xfrm>
              <a:off x="-10834" y="1484784"/>
              <a:ext cx="9029700" cy="1512168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0" y="1524337"/>
              <a:ext cx="9144000" cy="147261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329783" y="3104538"/>
            <a:ext cx="4978522" cy="3601062"/>
            <a:chOff x="2329783" y="3104538"/>
            <a:chExt cx="4978522" cy="360106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 cstate="print"/>
            <a:srcRect l="5855" t="50900" r="41114"/>
            <a:stretch/>
          </p:blipFill>
          <p:spPr>
            <a:xfrm>
              <a:off x="2389879" y="3104539"/>
              <a:ext cx="4788532" cy="1463824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print"/>
            <a:srcRect l="64753" t="51208"/>
            <a:stretch/>
          </p:blipFill>
          <p:spPr>
            <a:xfrm>
              <a:off x="2332188" y="4491727"/>
              <a:ext cx="4843818" cy="2213873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2329783" y="3104538"/>
              <a:ext cx="4978522" cy="360106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</p:grpSp>
    </p:spTree>
    <p:extLst>
      <p:ext uri="{BB962C8B-B14F-4D97-AF65-F5344CB8AC3E}">
        <p14:creationId xmlns="" xmlns:p14="http://schemas.microsoft.com/office/powerpoint/2010/main" val="1031037270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50800" cap="flat" cmpd="sng" algn="ctr">
          <a:solidFill>
            <a:srgbClr val="0000FF"/>
          </a:solidFill>
          <a:prstDash val="solid"/>
          <a:round/>
          <a:headEnd type="triangle" w="med" len="med"/>
          <a:tailEnd type="triangle" w="med" len="med"/>
        </a:ln>
        <a:effectLst/>
        <a:extLst>
          <a:ext uri="{909E8E84-426E-40DD-AFC4-6F175D3DCCD1}">
            <a14:hiddenFill xmlns="" xmlns:a14="http://schemas.microsoft.com/office/drawing/2010/main">
              <a:solidFill>
                <a:srgbClr val="FFFF99"/>
              </a:solidFill>
            </a14:hiddenFill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rgbClr val="5F5F5F"/>
                </a:outerShdw>
              </a:effectLst>
            </a14:hiddenEffects>
          </a:ext>
        </a:extLst>
      </a:spPr>
      <a:bodyPr vert="horz" wrap="none" lIns="0" tIns="45720" rIns="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bg-BG" altLang="bg-BG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Black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50800" cap="flat" cmpd="sng" algn="ctr">
          <a:solidFill>
            <a:srgbClr val="0000FF"/>
          </a:solidFill>
          <a:prstDash val="solid"/>
          <a:round/>
          <a:headEnd type="triangle" w="med" len="med"/>
          <a:tailEnd type="triangle" w="med" len="med"/>
        </a:ln>
        <a:effectLst/>
        <a:extLst>
          <a:ext uri="{909E8E84-426E-40DD-AFC4-6F175D3DCCD1}">
            <a14:hiddenFill xmlns="" xmlns:a14="http://schemas.microsoft.com/office/drawing/2010/main">
              <a:solidFill>
                <a:srgbClr val="FFFF99"/>
              </a:solidFill>
            </a14:hiddenFill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rgbClr val="5F5F5F"/>
                </a:outerShdw>
              </a:effectLst>
            </a14:hiddenEffects>
          </a:ext>
        </a:extLst>
      </a:spPr>
      <a:bodyPr vert="horz" wrap="none" lIns="0" tIns="45720" rIns="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bg-BG" altLang="bg-BG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Black" pitchFamily="34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9205</TotalTime>
  <Words>46</Words>
  <Application>Microsoft Office PowerPoint</Application>
  <PresentationFormat>On-screen Show (4:3)</PresentationFormat>
  <Paragraphs>30</Paragraphs>
  <Slides>12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Default Design</vt:lpstr>
      <vt:lpstr>2_Edge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>Ok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Canev</dc:creator>
  <cp:lastModifiedBy>Lazhovski</cp:lastModifiedBy>
  <cp:revision>479</cp:revision>
  <dcterms:created xsi:type="dcterms:W3CDTF">2003-03-08T12:58:53Z</dcterms:created>
  <dcterms:modified xsi:type="dcterms:W3CDTF">2020-04-24T19:18:19Z</dcterms:modified>
</cp:coreProperties>
</file>