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1"/>
  </p:notesMasterIdLst>
  <p:handoutMasterIdLst>
    <p:handoutMasterId r:id="rId22"/>
  </p:handoutMasterIdLst>
  <p:sldIdLst>
    <p:sldId id="41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xmlns="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14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Биомеханика на дишането. Въздушни пътища и бели дробове. Съпротивле-ние на въздушните пътища: еластично, гравитационно и динамично. Механични аспекти на някои белодробни заболявания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-388" t="76278" r="388" b="697"/>
          <a:stretch/>
        </p:blipFill>
        <p:spPr>
          <a:xfrm>
            <a:off x="-992" y="3488386"/>
            <a:ext cx="9144000" cy="1044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-388" t="69132" r="60625" b="22928"/>
          <a:stretch/>
        </p:blipFill>
        <p:spPr>
          <a:xfrm>
            <a:off x="1522310" y="107933"/>
            <a:ext cx="5453844" cy="540060"/>
          </a:xfrm>
          <a:prstGeom prst="rect">
            <a:avLst/>
          </a:prstGeom>
        </p:spPr>
      </p:pic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795" y="890719"/>
            <a:ext cx="3890873" cy="25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b="36845"/>
          <a:stretch/>
        </p:blipFill>
        <p:spPr>
          <a:xfrm>
            <a:off x="0" y="4548969"/>
            <a:ext cx="9144000" cy="1037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5347"/>
          <a:stretch/>
        </p:blipFill>
        <p:spPr>
          <a:xfrm>
            <a:off x="0" y="5622697"/>
            <a:ext cx="9144000" cy="5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8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64957" b="80772"/>
          <a:stretch/>
        </p:blipFill>
        <p:spPr>
          <a:xfrm>
            <a:off x="1524000" y="1232756"/>
            <a:ext cx="5607623" cy="50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21159" b="30771"/>
          <a:stretch/>
        </p:blipFill>
        <p:spPr>
          <a:xfrm>
            <a:off x="0" y="2502848"/>
            <a:ext cx="9144000" cy="7200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3429000"/>
            <a:ext cx="9144000" cy="1939206"/>
            <a:chOff x="0" y="3140968"/>
            <a:chExt cx="9144000" cy="1939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69228"/>
            <a:stretch/>
          </p:blipFill>
          <p:spPr>
            <a:xfrm>
              <a:off x="0" y="3140968"/>
              <a:ext cx="9144000" cy="4609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t="5783"/>
            <a:stretch/>
          </p:blipFill>
          <p:spPr>
            <a:xfrm>
              <a:off x="0" y="3501008"/>
              <a:ext cx="9144000" cy="1579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6319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55697"/>
          <a:stretch/>
        </p:blipFill>
        <p:spPr>
          <a:xfrm>
            <a:off x="0" y="1748730"/>
            <a:ext cx="9144000" cy="1680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44303" b="26264"/>
          <a:stretch/>
        </p:blipFill>
        <p:spPr>
          <a:xfrm>
            <a:off x="0" y="3609020"/>
            <a:ext cx="9144000" cy="111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70888"/>
          <a:stretch/>
        </p:blipFill>
        <p:spPr>
          <a:xfrm>
            <a:off x="0" y="4918145"/>
            <a:ext cx="9144000" cy="11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64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0901"/>
            <a:ext cx="9144000" cy="33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8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4667"/>
            <a:ext cx="9144000" cy="48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86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4063"/>
            <a:ext cx="9144000" cy="29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78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5095"/>
            <a:ext cx="9144000" cy="48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93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219" t="-1062" r="71550" b="93628"/>
          <a:stretch/>
        </p:blipFill>
        <p:spPr>
          <a:xfrm>
            <a:off x="1691680" y="935202"/>
            <a:ext cx="3641547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8578" r="32671" b="-1500"/>
          <a:stretch/>
        </p:blipFill>
        <p:spPr>
          <a:xfrm>
            <a:off x="2987316" y="2054560"/>
            <a:ext cx="6156684" cy="348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67723" t="11536" r="-403" b="1942"/>
          <a:stretch/>
        </p:blipFill>
        <p:spPr>
          <a:xfrm>
            <a:off x="29834" y="2054560"/>
            <a:ext cx="29883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62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9218" name="Picture 2" descr="Soft tissues of the throa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4"/>
          <a:stretch/>
        </p:blipFill>
        <p:spPr bwMode="auto">
          <a:xfrm>
            <a:off x="2834202" y="735431"/>
            <a:ext cx="3475595" cy="41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543" t="-783" r="66532" b="93739"/>
          <a:stretch/>
        </p:blipFill>
        <p:spPr>
          <a:xfrm>
            <a:off x="2268337" y="130277"/>
            <a:ext cx="4607323" cy="5456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905164"/>
            <a:ext cx="9144000" cy="1224136"/>
            <a:chOff x="0" y="4833156"/>
            <a:chExt cx="9144000" cy="12241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6261" b="67128"/>
            <a:stretch/>
          </p:blipFill>
          <p:spPr>
            <a:xfrm>
              <a:off x="0" y="4833156"/>
              <a:ext cx="9144000" cy="12241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11960" y="5841268"/>
              <a:ext cx="4932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85162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979712" y="222991"/>
            <a:ext cx="46805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bg-BG" altLang="en-US" sz="2200" dirty="0">
                <a:latin typeface="Times New Roman" panose="02020603050405020304" pitchFamily="18" charset="0"/>
              </a:rPr>
              <a:t>Дихателна система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5480" b="68332"/>
          <a:stretch/>
        </p:blipFill>
        <p:spPr>
          <a:xfrm>
            <a:off x="-490" y="4808240"/>
            <a:ext cx="9144000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7556" t="33632" r="26769"/>
          <a:stretch/>
        </p:blipFill>
        <p:spPr>
          <a:xfrm>
            <a:off x="2375756" y="1006294"/>
            <a:ext cx="4391508" cy="38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58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77555"/>
          <a:stretch/>
        </p:blipFill>
        <p:spPr>
          <a:xfrm>
            <a:off x="17624" y="4329100"/>
            <a:ext cx="9144000" cy="1173080"/>
          </a:xfrm>
          <a:prstGeom prst="rect">
            <a:avLst/>
          </a:prstGeom>
        </p:spPr>
      </p:pic>
      <p:pic>
        <p:nvPicPr>
          <p:cNvPr id="1026" name="Picture 2" descr="Image result for respiratory system and gas 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428" y="1448780"/>
            <a:ext cx="3414372" cy="26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spiratory system and ph balan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05" t="17137" r="22564" b="25639"/>
          <a:stretch/>
        </p:blipFill>
        <p:spPr bwMode="auto">
          <a:xfrm>
            <a:off x="318812" y="513394"/>
            <a:ext cx="4543975" cy="35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134" b="53444"/>
          <a:stretch/>
        </p:blipFill>
        <p:spPr>
          <a:xfrm>
            <a:off x="12395" y="4745113"/>
            <a:ext cx="9144000" cy="1224136"/>
          </a:xfrm>
          <a:prstGeom prst="rect">
            <a:avLst/>
          </a:prstGeom>
        </p:spPr>
      </p:pic>
      <p:pic>
        <p:nvPicPr>
          <p:cNvPr id="2050" name="Picture 2" descr="Image result for respiratory system and he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195" y="139574"/>
            <a:ext cx="5486400" cy="44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6556" b="33466"/>
          <a:stretch/>
        </p:blipFill>
        <p:spPr>
          <a:xfrm>
            <a:off x="0" y="4945179"/>
            <a:ext cx="9144000" cy="1044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3250" b="10101"/>
          <a:stretch/>
        </p:blipFill>
        <p:spPr>
          <a:xfrm>
            <a:off x="1907704" y="188640"/>
            <a:ext cx="4872558" cy="47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1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65845" b="13488"/>
          <a:stretch/>
        </p:blipFill>
        <p:spPr>
          <a:xfrm>
            <a:off x="1127" y="4725144"/>
            <a:ext cx="9144000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02" y="1422848"/>
            <a:ext cx="78676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6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" t="85424" r="-18" b="-1957"/>
          <a:stretch/>
        </p:blipFill>
        <p:spPr>
          <a:xfrm>
            <a:off x="0" y="4833156"/>
            <a:ext cx="9144000" cy="864096"/>
          </a:xfrm>
          <a:prstGeom prst="rect">
            <a:avLst/>
          </a:prstGeom>
        </p:spPr>
      </p:pic>
      <p:pic>
        <p:nvPicPr>
          <p:cNvPr id="5122" name="Picture 2" descr="Lung f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2716"/>
            <a:ext cx="5483717" cy="37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01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84141"/>
          <a:stretch/>
        </p:blipFill>
        <p:spPr>
          <a:xfrm>
            <a:off x="0" y="5095031"/>
            <a:ext cx="9144000" cy="719129"/>
          </a:xfrm>
          <a:prstGeom prst="rect">
            <a:avLst/>
          </a:prstGeom>
        </p:spPr>
      </p:pic>
      <p:pic>
        <p:nvPicPr>
          <p:cNvPr id="7170" name="Picture 2" descr="airway resista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28"/>
          <a:stretch/>
        </p:blipFill>
        <p:spPr bwMode="auto">
          <a:xfrm>
            <a:off x="215516" y="2212348"/>
            <a:ext cx="49682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ac.med.jhmi.edu/res_phys/Encyclopedia/AirwayResistance/AirwayResistG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599688"/>
            <a:ext cx="3106528" cy="32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49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-388" t="24668" r="388" b="48390"/>
          <a:stretch/>
        </p:blipFill>
        <p:spPr>
          <a:xfrm>
            <a:off x="0" y="1844605"/>
            <a:ext cx="9144000" cy="122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50816" b="30922"/>
          <a:stretch/>
        </p:blipFill>
        <p:spPr>
          <a:xfrm>
            <a:off x="0" y="3135947"/>
            <a:ext cx="9144000" cy="828092"/>
          </a:xfrm>
          <a:prstGeom prst="rect">
            <a:avLst/>
          </a:prstGeom>
        </p:spPr>
      </p:pic>
      <p:pic>
        <p:nvPicPr>
          <p:cNvPr id="6148" name="Picture 4" descr="resist_fi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345" y="3791678"/>
            <a:ext cx="4524437" cy="24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3150" t="15085" r="68500" b="76181"/>
          <a:stretch/>
        </p:blipFill>
        <p:spPr>
          <a:xfrm>
            <a:off x="2203838" y="1008624"/>
            <a:ext cx="4101113" cy="6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0403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9206</TotalTime>
  <Words>74</Words>
  <Application>Microsoft Office PowerPoint</Application>
  <PresentationFormat>On-screen Show (4:3)</PresentationFormat>
  <Paragraphs>43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482</cp:revision>
  <dcterms:created xsi:type="dcterms:W3CDTF">2003-03-08T12:58:53Z</dcterms:created>
  <dcterms:modified xsi:type="dcterms:W3CDTF">2020-04-24T19:20:26Z</dcterms:modified>
</cp:coreProperties>
</file>