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4"/>
  </p:notesMasterIdLst>
  <p:handoutMasterIdLst>
    <p:handoutMasterId r:id="rId25"/>
  </p:handoutMasterIdLst>
  <p:sldIdLst>
    <p:sldId id="419" r:id="rId3"/>
    <p:sldId id="258" r:id="rId4"/>
    <p:sldId id="267" r:id="rId5"/>
    <p:sldId id="268" r:id="rId6"/>
    <p:sldId id="269" r:id="rId7"/>
    <p:sldId id="266" r:id="rId8"/>
    <p:sldId id="275" r:id="rId9"/>
    <p:sldId id="259" r:id="rId10"/>
    <p:sldId id="265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62" r:id="rId19"/>
    <p:sldId id="263" r:id="rId20"/>
    <p:sldId id="276" r:id="rId21"/>
    <p:sldId id="264" r:id="rId22"/>
    <p:sldId id="277" r:id="rId23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5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Статика. Механично равновесие. Видове равновесия: устойчиво, неустойчиво и безразлично. Условия за устойчивост на равновесието, правила на Торичели и Ди-рихле. Лостове. Условие за равновесие на лост. Лостове от първи, втори и трети род.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bg-BG" sz="1600" b="1" dirty="0" smtClean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26481" y="1664804"/>
            <a:ext cx="9154570" cy="4191417"/>
            <a:chOff x="0" y="1685855"/>
            <a:chExt cx="9154570" cy="41914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17361" b="45467"/>
            <a:stretch/>
          </p:blipFill>
          <p:spPr>
            <a:xfrm>
              <a:off x="0" y="4244460"/>
              <a:ext cx="9144000" cy="14761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3108" t="57254" r="33817" b="-773"/>
            <a:stretch/>
          </p:blipFill>
          <p:spPr>
            <a:xfrm>
              <a:off x="2447764" y="1685855"/>
              <a:ext cx="4492901" cy="25673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10570" y="1808820"/>
              <a:ext cx="9144000" cy="406845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63596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76" t="406" b="82294"/>
          <a:stretch/>
        </p:blipFill>
        <p:spPr>
          <a:xfrm>
            <a:off x="0" y="1916832"/>
            <a:ext cx="9144000" cy="5464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17466" y="1916832"/>
            <a:ext cx="9144000" cy="54648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2395" y="2648144"/>
            <a:ext cx="9144000" cy="924871"/>
            <a:chOff x="12395" y="2648144"/>
            <a:chExt cx="9144000" cy="9248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1176" t="17502" b="59703"/>
            <a:stretch/>
          </p:blipFill>
          <p:spPr>
            <a:xfrm>
              <a:off x="12395" y="2708920"/>
              <a:ext cx="9144000" cy="720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flipV="1">
              <a:off x="12395" y="2648144"/>
              <a:ext cx="9144000" cy="92487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63" y="3751773"/>
            <a:ext cx="9150063" cy="546128"/>
            <a:chOff x="-6063" y="3751773"/>
            <a:chExt cx="9150063" cy="546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1176" t="41823" b="41081"/>
            <a:stretch/>
          </p:blipFill>
          <p:spPr>
            <a:xfrm>
              <a:off x="0" y="3757842"/>
              <a:ext cx="9144000" cy="5400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6063" y="3751773"/>
              <a:ext cx="9144000" cy="54612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6063" y="4476657"/>
            <a:ext cx="9162458" cy="1299860"/>
            <a:chOff x="-6063" y="4476657"/>
            <a:chExt cx="9162458" cy="12998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918" t="60407" r="258" b="-1437"/>
            <a:stretch/>
          </p:blipFill>
          <p:spPr>
            <a:xfrm>
              <a:off x="-6063" y="4480373"/>
              <a:ext cx="9144000" cy="129614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flipV="1">
              <a:off x="12395" y="4476657"/>
              <a:ext cx="9144000" cy="129985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5421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8880" y="6070600"/>
            <a:ext cx="2133600" cy="457200"/>
          </a:xfrm>
        </p:spPr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5675" b="12118"/>
          <a:stretch/>
        </p:blipFill>
        <p:spPr>
          <a:xfrm>
            <a:off x="251520" y="1700212"/>
            <a:ext cx="8532948" cy="3997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5409220"/>
            <a:ext cx="6588732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 flipV="1">
            <a:off x="143508" y="1700208"/>
            <a:ext cx="8748972" cy="40330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82952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04" y="2336540"/>
            <a:ext cx="8452927" cy="41404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283" y="1532620"/>
            <a:ext cx="8532948" cy="864096"/>
            <a:chOff x="145294" y="1088740"/>
            <a:chExt cx="8532948" cy="864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t="78383" r="5675" b="2618"/>
            <a:stretch/>
          </p:blipFill>
          <p:spPr>
            <a:xfrm>
              <a:off x="145294" y="1088740"/>
              <a:ext cx="8532948" cy="86409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5294" y="1088740"/>
              <a:ext cx="1870422" cy="468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8" name="Rectangle 7"/>
          <p:cNvSpPr/>
          <p:nvPr/>
        </p:nvSpPr>
        <p:spPr>
          <a:xfrm flipV="1">
            <a:off x="12395" y="1532619"/>
            <a:ext cx="9144000" cy="471577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71897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95" y="2132854"/>
            <a:ext cx="9144000" cy="3096345"/>
            <a:chOff x="12395" y="2132854"/>
            <a:chExt cx="9144000" cy="3096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2132856"/>
              <a:ext cx="8762411" cy="29163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132854"/>
              <a:ext cx="9144000" cy="309634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7179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2395" y="2240868"/>
            <a:ext cx="9144000" cy="2867000"/>
            <a:chOff x="12395" y="2240868"/>
            <a:chExt cx="9144000" cy="28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2" y="2240868"/>
              <a:ext cx="9112964" cy="2867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456890"/>
              <a:ext cx="9144000" cy="265097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70080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9564" y="1952836"/>
            <a:ext cx="9146831" cy="3032162"/>
            <a:chOff x="9564" y="1952836"/>
            <a:chExt cx="9146831" cy="3032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4" y="1952836"/>
              <a:ext cx="8968005" cy="30321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flipV="1">
              <a:off x="12395" y="2096850"/>
              <a:ext cx="9144000" cy="288814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73705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113" r="82681" b="79616"/>
          <a:stretch/>
        </p:blipFill>
        <p:spPr>
          <a:xfrm>
            <a:off x="3506607" y="548680"/>
            <a:ext cx="2130785" cy="7560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2395" y="1736812"/>
            <a:ext cx="9156395" cy="3960439"/>
            <a:chOff x="0" y="1916832"/>
            <a:chExt cx="9156395" cy="39604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1176" t="24091" b="14757"/>
            <a:stretch/>
          </p:blipFill>
          <p:spPr>
            <a:xfrm>
              <a:off x="0" y="4581128"/>
              <a:ext cx="9144000" cy="1202267"/>
            </a:xfrm>
            <a:prstGeom prst="rect">
              <a:avLst/>
            </a:prstGeom>
          </p:spPr>
        </p:pic>
        <p:pic>
          <p:nvPicPr>
            <p:cNvPr id="2052" name="Picture 4" descr="Image result for лостове механика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29" t="11522" r="4763" b="16480"/>
            <a:stretch/>
          </p:blipFill>
          <p:spPr bwMode="auto">
            <a:xfrm>
              <a:off x="2267744" y="1916832"/>
              <a:ext cx="4588548" cy="25367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flipV="1">
              <a:off x="12395" y="2096849"/>
              <a:ext cx="9144000" cy="378042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3405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4857" y="2225627"/>
            <a:ext cx="9148857" cy="3092465"/>
            <a:chOff x="-4857" y="2225627"/>
            <a:chExt cx="9148857" cy="30924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1772" b="86187"/>
            <a:stretch/>
          </p:blipFill>
          <p:spPr>
            <a:xfrm>
              <a:off x="-4857" y="4365104"/>
              <a:ext cx="9144000" cy="9529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35044" t="12979" r="35032" b="64176"/>
            <a:stretch/>
          </p:blipFill>
          <p:spPr>
            <a:xfrm>
              <a:off x="2590800" y="2225627"/>
              <a:ext cx="3781400" cy="21394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2225627"/>
              <a:ext cx="9144000" cy="309246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25143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12959" y="1952836"/>
            <a:ext cx="9153793" cy="3638378"/>
            <a:chOff x="-9793" y="1628800"/>
            <a:chExt cx="9153793" cy="36383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35124" b="56320"/>
            <a:stretch/>
          </p:blipFill>
          <p:spPr>
            <a:xfrm>
              <a:off x="-9793" y="4687340"/>
              <a:ext cx="9144000" cy="5798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34011" t="81183" r="37592" b="329"/>
            <a:stretch/>
          </p:blipFill>
          <p:spPr>
            <a:xfrm>
              <a:off x="2855009" y="1772816"/>
              <a:ext cx="2808312" cy="13550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35621" t="64923" r="35290" b="18424"/>
            <a:stretch/>
          </p:blipFill>
          <p:spPr>
            <a:xfrm>
              <a:off x="5760132" y="3248926"/>
              <a:ext cx="3024336" cy="12831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33846" t="44033" r="37757" b="35779"/>
            <a:stretch/>
          </p:blipFill>
          <p:spPr>
            <a:xfrm>
              <a:off x="457200" y="2606759"/>
              <a:ext cx="2916324" cy="153655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0" y="1628800"/>
              <a:ext cx="9144000" cy="363837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6879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71262" b="83594"/>
          <a:stretch/>
        </p:blipFill>
        <p:spPr>
          <a:xfrm>
            <a:off x="2303748" y="692696"/>
            <a:ext cx="4963599" cy="6120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2122" y="1661979"/>
            <a:ext cx="9156122" cy="1563658"/>
            <a:chOff x="-12122" y="1661979"/>
            <a:chExt cx="9156122" cy="15636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176" t="20055" r="780" b="7029"/>
            <a:stretch/>
          </p:blipFill>
          <p:spPr>
            <a:xfrm rot="-60000">
              <a:off x="-12122" y="1677043"/>
              <a:ext cx="9144000" cy="146891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1661979"/>
              <a:ext cx="9144000" cy="156365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4757" y="3394787"/>
            <a:ext cx="7221580" cy="2853610"/>
            <a:chOff x="1367643" y="3327996"/>
            <a:chExt cx="7221580" cy="2853610"/>
          </a:xfrm>
        </p:grpSpPr>
        <p:pic>
          <p:nvPicPr>
            <p:cNvPr id="1026" name="Picture 2" descr="media%2F276%2F276ea8cb-466c-4273-9b0c-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3327999"/>
              <a:ext cx="3780420" cy="28536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58499" y="3582857"/>
              <a:ext cx="34307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600" dirty="0">
                  <a:latin typeface="Century Schoolbook" panose="02040604050505020304" pitchFamily="18" charset="0"/>
                </a:rPr>
                <a:t>Вижте фигурите A и B и на базата на познанията ви по статиката, направете прогноза (все още не правете никакви изчисления), за да определите коя позиция на краката (A или B) ще изисква по-голяма мускулна сила, за да се поддържа?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367643" y="3327996"/>
              <a:ext cx="7020781" cy="285361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3364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27875" y="1823543"/>
            <a:ext cx="9151404" cy="1969400"/>
            <a:chOff x="1690" y="1682641"/>
            <a:chExt cx="9151404" cy="1969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b="75347"/>
            <a:stretch/>
          </p:blipFill>
          <p:spPr>
            <a:xfrm>
              <a:off x="1690" y="2846615"/>
              <a:ext cx="9144000" cy="8054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l="34011" t="81183" r="37592" b="329"/>
            <a:stretch/>
          </p:blipFill>
          <p:spPr>
            <a:xfrm>
              <a:off x="3095836" y="1724966"/>
              <a:ext cx="2412268" cy="116397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9094" y="1682641"/>
              <a:ext cx="9144000" cy="19694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6768" y="4159594"/>
            <a:ext cx="9151404" cy="2088806"/>
            <a:chOff x="9094" y="3932842"/>
            <a:chExt cx="9151404" cy="20888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23783" b="51972"/>
            <a:stretch/>
          </p:blipFill>
          <p:spPr>
            <a:xfrm>
              <a:off x="9094" y="5157674"/>
              <a:ext cx="9144000" cy="7920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35621" t="64923" r="35290" b="18424"/>
            <a:stretch/>
          </p:blipFill>
          <p:spPr>
            <a:xfrm>
              <a:off x="3362834" y="3992752"/>
              <a:ext cx="2421711" cy="10274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16498" y="3932842"/>
              <a:ext cx="9144000" cy="208880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0140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166" y="1925995"/>
            <a:ext cx="9160553" cy="2331097"/>
            <a:chOff x="-3166" y="1772816"/>
            <a:chExt cx="9160553" cy="23310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47387" b="29470"/>
            <a:stretch/>
          </p:blipFill>
          <p:spPr>
            <a:xfrm>
              <a:off x="13387" y="3347829"/>
              <a:ext cx="9144000" cy="7560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l="33846" t="44033" r="37757" b="35779"/>
            <a:stretch/>
          </p:blipFill>
          <p:spPr>
            <a:xfrm>
              <a:off x="2915816" y="1772816"/>
              <a:ext cx="2989312" cy="15750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3166" y="1772816"/>
              <a:ext cx="9144000" cy="233109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1624" y="4661868"/>
            <a:ext cx="9162458" cy="828093"/>
            <a:chOff x="-3166" y="5229199"/>
            <a:chExt cx="9162458" cy="8280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t="72153" b="2500"/>
            <a:stretch/>
          </p:blipFill>
          <p:spPr>
            <a:xfrm>
              <a:off x="15292" y="5229200"/>
              <a:ext cx="9144000" cy="8280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flipV="1">
              <a:off x="-3166" y="5229199"/>
              <a:ext cx="9144000" cy="82809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1702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890" r="22129" b="86323"/>
          <a:stretch/>
        </p:blipFill>
        <p:spPr>
          <a:xfrm>
            <a:off x="1691680" y="836712"/>
            <a:ext cx="5486400" cy="4405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160" y="1661978"/>
            <a:ext cx="9146160" cy="3173740"/>
            <a:chOff x="-2160" y="1661978"/>
            <a:chExt cx="9146160" cy="3173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5388" y="2888940"/>
              <a:ext cx="2160240" cy="19467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287" t="26261" r="4429" b="35195"/>
            <a:stretch/>
          </p:blipFill>
          <p:spPr>
            <a:xfrm>
              <a:off x="-2160" y="1704862"/>
              <a:ext cx="9144000" cy="129435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V="1">
              <a:off x="0" y="1661978"/>
              <a:ext cx="9144000" cy="317373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2160" y="4941168"/>
            <a:ext cx="9148320" cy="1188730"/>
            <a:chOff x="-2160" y="5059469"/>
            <a:chExt cx="9148320" cy="11887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1287" t="65029" r="4429" b="-410"/>
            <a:stretch/>
          </p:blipFill>
          <p:spPr>
            <a:xfrm>
              <a:off x="2160" y="5059869"/>
              <a:ext cx="9144000" cy="11881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-2160" y="5059469"/>
              <a:ext cx="9144000" cy="118873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9305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8235" t="68217" r="61288" b="1938"/>
          <a:stretch/>
        </p:blipFill>
        <p:spPr>
          <a:xfrm>
            <a:off x="2576286" y="4915231"/>
            <a:ext cx="4077024" cy="104411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466" y="176708"/>
            <a:ext cx="9144000" cy="4764460"/>
            <a:chOff x="3466" y="3884"/>
            <a:chExt cx="9144000" cy="4764460"/>
          </a:xfrm>
        </p:grpSpPr>
        <p:grpSp>
          <p:nvGrpSpPr>
            <p:cNvPr id="8" name="Group 7"/>
            <p:cNvGrpSpPr/>
            <p:nvPr/>
          </p:nvGrpSpPr>
          <p:grpSpPr>
            <a:xfrm>
              <a:off x="3466" y="2960948"/>
              <a:ext cx="9144000" cy="1807396"/>
              <a:chOff x="0" y="3082973"/>
              <a:chExt cx="9144000" cy="18073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43" r="3565" b="31292"/>
              <a:stretch/>
            </p:blipFill>
            <p:spPr>
              <a:xfrm>
                <a:off x="0" y="3082973"/>
                <a:ext cx="9144000" cy="174065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46984" t="66607" r="35597"/>
              <a:stretch/>
            </p:blipFill>
            <p:spPr>
              <a:xfrm>
                <a:off x="6840252" y="4149080"/>
                <a:ext cx="2156379" cy="741289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7047" y="3884"/>
              <a:ext cx="3129905" cy="282062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3466" y="2969111"/>
              <a:ext cx="9144000" cy="173248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2483768" y="188640"/>
              <a:ext cx="4069432" cy="277559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46984" t="66607" r="35597"/>
            <a:stretch/>
          </p:blipFill>
          <p:spPr>
            <a:xfrm>
              <a:off x="2537341" y="2628595"/>
              <a:ext cx="3978875" cy="404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4888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15932" y="3349617"/>
            <a:ext cx="8229600" cy="2564069"/>
            <a:chOff x="457200" y="3064336"/>
            <a:chExt cx="8229600" cy="2564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72121"/>
              <a:ext cx="7988388" cy="25562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/>
            <a:srcRect l="46984" t="66607" r="35597"/>
            <a:stretch/>
          </p:blipFill>
          <p:spPr>
            <a:xfrm>
              <a:off x="7354652" y="3064336"/>
              <a:ext cx="1332148" cy="180482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757844" y="281522"/>
            <a:ext cx="3387099" cy="3013576"/>
            <a:chOff x="2987824" y="58545"/>
            <a:chExt cx="3387099" cy="3013576"/>
          </a:xfrm>
        </p:grpSpPr>
        <p:grpSp>
          <p:nvGrpSpPr>
            <p:cNvPr id="13" name="Group 12"/>
            <p:cNvGrpSpPr/>
            <p:nvPr/>
          </p:nvGrpSpPr>
          <p:grpSpPr>
            <a:xfrm>
              <a:off x="2987824" y="251495"/>
              <a:ext cx="3305739" cy="2820626"/>
              <a:chOff x="2886441" y="12122"/>
              <a:chExt cx="3305739" cy="28206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86441" y="12122"/>
                <a:ext cx="3129905" cy="2820626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4247964" y="224644"/>
                <a:ext cx="0" cy="133214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4247964" y="1556792"/>
                <a:ext cx="1944216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036369" y="17416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x</a:t>
              </a:r>
              <a:endParaRPr lang="bg-BG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9347" y="5854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y</a:t>
              </a:r>
              <a:endParaRPr lang="bg-BG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001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84" y="2060848"/>
            <a:ext cx="8448916" cy="3001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377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-63" r="63" b="53086"/>
          <a:stretch/>
        </p:blipFill>
        <p:spPr>
          <a:xfrm>
            <a:off x="189685" y="2276872"/>
            <a:ext cx="8954958" cy="136815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43816" y="2592213"/>
            <a:ext cx="1116124" cy="900100"/>
            <a:chOff x="4427984" y="3573016"/>
            <a:chExt cx="1116124" cy="9001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427984" y="3573016"/>
              <a:ext cx="1116124" cy="9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51332" y="3609020"/>
              <a:ext cx="784764" cy="828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l="-798" t="46107" r="798" b="2467"/>
          <a:stretch/>
        </p:blipFill>
        <p:spPr>
          <a:xfrm>
            <a:off x="15832" y="3598979"/>
            <a:ext cx="8954958" cy="149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8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5663" t="-1116" r="69990" b="84365"/>
          <a:stretch/>
        </p:blipFill>
        <p:spPr>
          <a:xfrm>
            <a:off x="2305144" y="989901"/>
            <a:ext cx="4325281" cy="6120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768" y="2186322"/>
            <a:ext cx="9151110" cy="758376"/>
            <a:chOff x="0" y="2361936"/>
            <a:chExt cx="9151110" cy="758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182" t="17229" r="388" b="54053"/>
            <a:stretch/>
          </p:blipFill>
          <p:spPr>
            <a:xfrm>
              <a:off x="0" y="2411519"/>
              <a:ext cx="9144000" cy="5486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7110" y="2361936"/>
              <a:ext cx="9144000" cy="75837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" y="3529051"/>
            <a:ext cx="9153578" cy="663700"/>
            <a:chOff x="-5071" y="3216579"/>
            <a:chExt cx="9153578" cy="663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6215" t="48097" r="11235" b="34942"/>
            <a:stretch/>
          </p:blipFill>
          <p:spPr>
            <a:xfrm>
              <a:off x="4507" y="3320988"/>
              <a:ext cx="9144000" cy="3863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flipV="1">
              <a:off x="-5071" y="3216579"/>
              <a:ext cx="9144000" cy="6637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3601" y="4708588"/>
            <a:ext cx="9148507" cy="849777"/>
            <a:chOff x="0" y="3880280"/>
            <a:chExt cx="9148507" cy="849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6278" t="63250" r="9867" b="-1142"/>
            <a:stretch/>
          </p:blipFill>
          <p:spPr>
            <a:xfrm>
              <a:off x="0" y="3880280"/>
              <a:ext cx="9144000" cy="84977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4507" y="3972413"/>
              <a:ext cx="9144000" cy="75764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434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b="38208"/>
          <a:stretch/>
        </p:blipFill>
        <p:spPr>
          <a:xfrm>
            <a:off x="7110" y="2053862"/>
            <a:ext cx="9144000" cy="1260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7110" y="1952500"/>
            <a:ext cx="9144000" cy="13324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" name="Group 3"/>
          <p:cNvGrpSpPr/>
          <p:nvPr/>
        </p:nvGrpSpPr>
        <p:grpSpPr>
          <a:xfrm>
            <a:off x="-472" y="3573016"/>
            <a:ext cx="9153137" cy="900100"/>
            <a:chOff x="-472" y="3573016"/>
            <a:chExt cx="9153137" cy="900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t="58262" b="-2399"/>
            <a:stretch/>
          </p:blipFill>
          <p:spPr>
            <a:xfrm>
              <a:off x="-472" y="3573016"/>
              <a:ext cx="9144000" cy="9001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flipV="1">
              <a:off x="8665" y="3602000"/>
              <a:ext cx="9144000" cy="87111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472" y="4732130"/>
            <a:ext cx="9144000" cy="901832"/>
            <a:chOff x="-472" y="4732130"/>
            <a:chExt cx="9144000" cy="901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b="80130"/>
            <a:stretch/>
          </p:blipFill>
          <p:spPr>
            <a:xfrm>
              <a:off x="-472" y="4844897"/>
              <a:ext cx="9144000" cy="78906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V="1">
              <a:off x="-472" y="4732130"/>
              <a:ext cx="9144000" cy="9018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54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9195</TotalTime>
  <Words>143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474</cp:revision>
  <dcterms:created xsi:type="dcterms:W3CDTF">2003-03-08T12:58:53Z</dcterms:created>
  <dcterms:modified xsi:type="dcterms:W3CDTF">2020-04-24T19:14:49Z</dcterms:modified>
</cp:coreProperties>
</file>