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33"/>
  </p:notesMasterIdLst>
  <p:handoutMasterIdLst>
    <p:handoutMasterId r:id="rId34"/>
  </p:handoutMasterIdLst>
  <p:sldIdLst>
    <p:sldId id="419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=""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9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912400" y="3451227"/>
            <a:ext cx="758209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Стави. Видове стави в зависимост от степента на подвижност - неподвижни (фиброзни), частично подвижни (хрущялни), свободно подвижни (синовиални); в зависимост от формата на контактните повърхности на костите - плоски, цилинд-рични, седловидни, осеви, елипсоидални и сферични; според броя на ставните по-върхности - прости и комплексни. Степени на свобода на движение. Триене и смазване в ставите.  Кинематични съединения и вериги.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ОБЩЕСТВЕНО ЗДРАВЕ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0411" y="140296"/>
            <a:ext cx="7449941" cy="1747753"/>
            <a:chOff x="290411" y="140296"/>
            <a:chExt cx="7449941" cy="17477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64525"/>
            <a:stretch/>
          </p:blipFill>
          <p:spPr>
            <a:xfrm rot="-60000">
              <a:off x="290411" y="140296"/>
              <a:ext cx="7315200" cy="17128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7200" y="188640"/>
              <a:ext cx="7283152" cy="16994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71700" y="1942109"/>
            <a:ext cx="6552728" cy="2680290"/>
            <a:chOff x="1871700" y="1942109"/>
            <a:chExt cx="6552728" cy="26802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93" t="34691" r="-93" b="1319"/>
            <a:stretch/>
          </p:blipFill>
          <p:spPr>
            <a:xfrm rot="-60000">
              <a:off x="2038160" y="1942109"/>
              <a:ext cx="6218032" cy="262623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71700" y="2000097"/>
              <a:ext cx="6552728" cy="26223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4653136"/>
            <a:ext cx="9156102" cy="1546320"/>
            <a:chOff x="0" y="4702080"/>
            <a:chExt cx="9156102" cy="15463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/>
            <a:srcRect b="50786"/>
            <a:stretch/>
          </p:blipFill>
          <p:spPr>
            <a:xfrm rot="-60000">
              <a:off x="12102" y="4702080"/>
              <a:ext cx="9144000" cy="146663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4761148"/>
              <a:ext cx="9144000" cy="14872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9179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49308" b="21"/>
          <a:stretch/>
        </p:blipFill>
        <p:spPr>
          <a:xfrm rot="-60000">
            <a:off x="12481" y="4408777"/>
            <a:ext cx="9144000" cy="1510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2284" t="6902" r="4074" b="3011"/>
          <a:stretch/>
        </p:blipFill>
        <p:spPr>
          <a:xfrm>
            <a:off x="2843808" y="158094"/>
            <a:ext cx="3317566" cy="3924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473116"/>
            <a:ext cx="9144000" cy="1525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59636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l="2284" t="6902" r="4074" b="3011"/>
          <a:stretch/>
        </p:blipFill>
        <p:spPr>
          <a:xfrm>
            <a:off x="2771800" y="14884"/>
            <a:ext cx="3240360" cy="38331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6963" y="3832707"/>
            <a:ext cx="9154958" cy="739667"/>
            <a:chOff x="-16963" y="3832707"/>
            <a:chExt cx="9154958" cy="7396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b="52299"/>
            <a:stretch/>
          </p:blipFill>
          <p:spPr>
            <a:xfrm rot="-60000">
              <a:off x="-11484" y="3832707"/>
              <a:ext cx="9144000" cy="70767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16963" y="3847991"/>
              <a:ext cx="9154958" cy="7243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0958" y="4652118"/>
            <a:ext cx="9154745" cy="812404"/>
            <a:chOff x="-10958" y="4652118"/>
            <a:chExt cx="9154745" cy="812404"/>
          </a:xfrm>
        </p:grpSpPr>
        <p:grpSp>
          <p:nvGrpSpPr>
            <p:cNvPr id="9" name="Group 8"/>
            <p:cNvGrpSpPr/>
            <p:nvPr/>
          </p:nvGrpSpPr>
          <p:grpSpPr>
            <a:xfrm>
              <a:off x="-10958" y="4652118"/>
              <a:ext cx="9154745" cy="812403"/>
              <a:chOff x="29654" y="3012641"/>
              <a:chExt cx="9154745" cy="81240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49677" b="6688"/>
              <a:stretch/>
            </p:blipFill>
            <p:spPr>
              <a:xfrm rot="-60000">
                <a:off x="29654" y="3012641"/>
                <a:ext cx="9144000" cy="64734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/>
              <a:srcRect b="66908"/>
              <a:stretch/>
            </p:blipFill>
            <p:spPr>
              <a:xfrm>
                <a:off x="40399" y="3537012"/>
                <a:ext cx="9144000" cy="288032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0" y="4708832"/>
              <a:ext cx="9137994" cy="7556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16963" y="5553236"/>
            <a:ext cx="9184497" cy="592771"/>
            <a:chOff x="-16963" y="5553236"/>
            <a:chExt cx="9184497" cy="5927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/>
            <a:srcRect t="40089" b="2000"/>
            <a:stretch/>
          </p:blipFill>
          <p:spPr>
            <a:xfrm>
              <a:off x="23534" y="5553236"/>
              <a:ext cx="9144000" cy="50405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16963" y="5553236"/>
              <a:ext cx="9154958" cy="592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7482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71" t="-500" r="73633" b="94033"/>
          <a:stretch/>
        </p:blipFill>
        <p:spPr>
          <a:xfrm>
            <a:off x="2087724" y="908720"/>
            <a:ext cx="4239888" cy="55514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4791" y="1735329"/>
            <a:ext cx="9160913" cy="1405639"/>
            <a:chOff x="-4791" y="1735329"/>
            <a:chExt cx="9160913" cy="14056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7407" b="56469"/>
            <a:stretch/>
          </p:blipFill>
          <p:spPr>
            <a:xfrm>
              <a:off x="12122" y="1735329"/>
              <a:ext cx="9144000" cy="14041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4791" y="1736812"/>
              <a:ext cx="9148791" cy="14041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4791" y="3406594"/>
            <a:ext cx="9148791" cy="504056"/>
            <a:chOff x="-4791" y="3406594"/>
            <a:chExt cx="9148791" cy="5040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45157" b="41875"/>
            <a:stretch/>
          </p:blipFill>
          <p:spPr>
            <a:xfrm>
              <a:off x="0" y="3406594"/>
              <a:ext cx="9144000" cy="50405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4791" y="3406594"/>
              <a:ext cx="914400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4791" y="4177759"/>
            <a:ext cx="9146613" cy="792088"/>
            <a:chOff x="-4791" y="4177759"/>
            <a:chExt cx="9146613" cy="7920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t="59049" b="20573"/>
            <a:stretch/>
          </p:blipFill>
          <p:spPr>
            <a:xfrm>
              <a:off x="-2178" y="4177759"/>
              <a:ext cx="9144000" cy="79208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-4791" y="4177759"/>
              <a:ext cx="914400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4791" y="5236956"/>
            <a:ext cx="9160913" cy="756084"/>
            <a:chOff x="-4791" y="5236956"/>
            <a:chExt cx="9160913" cy="7560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t="79462" b="1086"/>
            <a:stretch/>
          </p:blipFill>
          <p:spPr>
            <a:xfrm>
              <a:off x="-4791" y="5236956"/>
              <a:ext cx="9144000" cy="75608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122" y="5236956"/>
              <a:ext cx="9144000" cy="7560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6096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2240891"/>
            <a:ext cx="9144000" cy="1189161"/>
            <a:chOff x="0" y="2823331"/>
            <a:chExt cx="9144000" cy="11891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75898"/>
            <a:stretch/>
          </p:blipFill>
          <p:spPr>
            <a:xfrm>
              <a:off x="0" y="2823331"/>
              <a:ext cx="9144000" cy="11891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2823331"/>
              <a:ext cx="9144000" cy="11891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4298749"/>
            <a:ext cx="9145288" cy="1080120"/>
            <a:chOff x="0" y="4293096"/>
            <a:chExt cx="9145288" cy="10801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23000" b="55108"/>
            <a:stretch/>
          </p:blipFill>
          <p:spPr>
            <a:xfrm>
              <a:off x="1288" y="4293096"/>
              <a:ext cx="9144000" cy="10801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4293096"/>
              <a:ext cx="914400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5450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11723" y="2312876"/>
            <a:ext cx="9155723" cy="1044116"/>
            <a:chOff x="-11723" y="2312876"/>
            <a:chExt cx="9155723" cy="10441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44892" b="34675"/>
            <a:stretch/>
          </p:blipFill>
          <p:spPr>
            <a:xfrm>
              <a:off x="-11723" y="2312876"/>
              <a:ext cx="9144000" cy="100811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2312876"/>
              <a:ext cx="9144000" cy="10441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1723" y="3537012"/>
            <a:ext cx="9155723" cy="1710822"/>
            <a:chOff x="-11723" y="3537012"/>
            <a:chExt cx="9155723" cy="17108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65325"/>
            <a:stretch/>
          </p:blipFill>
          <p:spPr>
            <a:xfrm>
              <a:off x="0" y="3537012"/>
              <a:ext cx="9144000" cy="171082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11723" y="3537012"/>
              <a:ext cx="9155723" cy="17108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0435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348" t="3376" r="5619" b="20731"/>
          <a:stretch/>
        </p:blipFill>
        <p:spPr>
          <a:xfrm>
            <a:off x="23156" y="1594730"/>
            <a:ext cx="7596844" cy="1821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3753036"/>
            <a:ext cx="9144000" cy="1654002"/>
            <a:chOff x="0" y="3753036"/>
            <a:chExt cx="9144000" cy="16540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53036"/>
              <a:ext cx="9144000" cy="165400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3753036"/>
              <a:ext cx="9144000" cy="15481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93515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1316" y="4300825"/>
            <a:ext cx="9144000" cy="723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568" y="944724"/>
            <a:ext cx="5383495" cy="2844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329100"/>
            <a:ext cx="9144000" cy="774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56092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48780"/>
            <a:ext cx="7190540" cy="23402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4149080"/>
            <a:ext cx="9159287" cy="992432"/>
            <a:chOff x="-15287" y="3573018"/>
            <a:chExt cx="9159287" cy="9924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60000">
              <a:off x="-8714" y="3652746"/>
              <a:ext cx="9144000" cy="8329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-15287" y="3573018"/>
              <a:ext cx="9159287" cy="992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990956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521" t="-894" r="65008" b="93885"/>
          <a:stretch/>
        </p:blipFill>
        <p:spPr>
          <a:xfrm rot="-60000">
            <a:off x="1661089" y="1175134"/>
            <a:ext cx="5365983" cy="6672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600908"/>
            <a:ext cx="9172696" cy="981466"/>
            <a:chOff x="-23143" y="2489477"/>
            <a:chExt cx="9172696" cy="9814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7368" b="77651"/>
            <a:stretch/>
          </p:blipFill>
          <p:spPr>
            <a:xfrm rot="-60000">
              <a:off x="5553" y="2569214"/>
              <a:ext cx="9144000" cy="716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23143" y="2489477"/>
              <a:ext cx="9144000" cy="9814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571" y="4132787"/>
            <a:ext cx="9155572" cy="1565199"/>
            <a:chOff x="-23143" y="4077072"/>
            <a:chExt cx="9155572" cy="15651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23757" b="46836"/>
            <a:stretch/>
          </p:blipFill>
          <p:spPr>
            <a:xfrm rot="-60000">
              <a:off x="-11571" y="4156758"/>
              <a:ext cx="9144000" cy="140582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23143" y="4077072"/>
              <a:ext cx="9132429" cy="1565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8648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79478" b="74438"/>
          <a:stretch/>
        </p:blipFill>
        <p:spPr>
          <a:xfrm rot="-60000">
            <a:off x="2130000" y="901505"/>
            <a:ext cx="4548739" cy="75844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5243" y="1699585"/>
            <a:ext cx="9154486" cy="3385599"/>
            <a:chOff x="-5243" y="1699585"/>
            <a:chExt cx="9154486" cy="338559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99585"/>
              <a:ext cx="9144000" cy="3249090"/>
              <a:chOff x="12628" y="1779326"/>
              <a:chExt cx="9144000" cy="324909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730" t="26420" r="1964" b="20589"/>
              <a:stretch/>
            </p:blipFill>
            <p:spPr>
              <a:xfrm rot="-60000">
                <a:off x="12628" y="1779326"/>
                <a:ext cx="9144000" cy="680547"/>
              </a:xfrm>
              <a:prstGeom prst="rect">
                <a:avLst/>
              </a:prstGeom>
            </p:spPr>
          </p:pic>
          <p:pic>
            <p:nvPicPr>
              <p:cNvPr id="1026" name="Picture 2" descr="Joint.sv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3339" y="2529933"/>
                <a:ext cx="3422578" cy="2498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-5243" y="1817765"/>
              <a:ext cx="9154486" cy="32674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653" y="5165603"/>
            <a:ext cx="9047847" cy="858590"/>
            <a:chOff x="-5243" y="5165603"/>
            <a:chExt cx="9047847" cy="858590"/>
          </a:xfrm>
        </p:grpSpPr>
        <p:sp>
          <p:nvSpPr>
            <p:cNvPr id="8" name="Rectangle 7"/>
            <p:cNvSpPr/>
            <p:nvPr/>
          </p:nvSpPr>
          <p:spPr>
            <a:xfrm>
              <a:off x="96152" y="5165603"/>
              <a:ext cx="89464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sz="1600" dirty="0"/>
                <a:t>Ставите</a:t>
              </a:r>
              <a:r>
                <a:rPr lang="ru-RU" sz="1600" dirty="0"/>
                <a:t> имат различни степени на свобода, при изпълнение на определени видове движения. Някои стави, като колянната, лакътната и рамната стави, са самосмазващи се и могат да издържат на тежки натования, изпълнявайки плавни и прецизни движения.</a:t>
              </a:r>
              <a:endParaRPr lang="bg-BG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243" y="5172882"/>
              <a:ext cx="9047847" cy="85131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36267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694152"/>
            <a:ext cx="9168580" cy="2195281"/>
            <a:chOff x="0" y="1694152"/>
            <a:chExt cx="9168580" cy="21952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54605" b="-525"/>
            <a:stretch/>
          </p:blipFill>
          <p:spPr>
            <a:xfrm rot="-60000">
              <a:off x="18461" y="1694152"/>
              <a:ext cx="9144000" cy="219528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1736812"/>
              <a:ext cx="9168580" cy="21242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4048739"/>
            <a:ext cx="9156290" cy="1488123"/>
            <a:chOff x="0" y="4048739"/>
            <a:chExt cx="9156290" cy="14881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60000">
              <a:off x="12290" y="4048739"/>
              <a:ext cx="9144000" cy="148812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4077072"/>
              <a:ext cx="9144000" cy="1440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2803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719" t="-253" r="57087" b="93663"/>
          <a:stretch/>
        </p:blipFill>
        <p:spPr>
          <a:xfrm>
            <a:off x="1259632" y="1376772"/>
            <a:ext cx="6111679" cy="5040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6061" y="3149284"/>
            <a:ext cx="9180512" cy="1578632"/>
            <a:chOff x="0" y="2498440"/>
            <a:chExt cx="9180512" cy="15786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7161" b="59886"/>
            <a:stretch/>
          </p:blipFill>
          <p:spPr>
            <a:xfrm>
              <a:off x="36512" y="2498440"/>
              <a:ext cx="9144000" cy="14401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2498440"/>
              <a:ext cx="9144000" cy="15786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22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22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797733"/>
            <a:ext cx="9144000" cy="3215443"/>
            <a:chOff x="0" y="1797733"/>
            <a:chExt cx="9144000" cy="32154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40938" b="41762"/>
            <a:stretch/>
          </p:blipFill>
          <p:spPr>
            <a:xfrm>
              <a:off x="0" y="1797733"/>
              <a:ext cx="9144000" cy="7560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25194" t="59886" r="26769" b="2218"/>
            <a:stretch/>
          </p:blipFill>
          <p:spPr>
            <a:xfrm>
              <a:off x="1524000" y="2537339"/>
              <a:ext cx="6493246" cy="244827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1797733"/>
              <a:ext cx="9144000" cy="3215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5150474"/>
            <a:ext cx="9144000" cy="602309"/>
            <a:chOff x="0" y="5150474"/>
            <a:chExt cx="9144000" cy="6023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50474"/>
              <a:ext cx="9144000" cy="46653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5150475"/>
              <a:ext cx="9144000" cy="6023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7787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553" y="512676"/>
            <a:ext cx="7248525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9852" y="2604738"/>
            <a:ext cx="2556284" cy="3642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40668"/>
            <a:ext cx="7355160" cy="5806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770896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326" r="28900" b="92137"/>
          <a:stretch/>
        </p:blipFill>
        <p:spPr>
          <a:xfrm>
            <a:off x="143508" y="1053088"/>
            <a:ext cx="7632340" cy="36004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1749364"/>
            <a:ext cx="9144000" cy="599516"/>
            <a:chOff x="0" y="1749364"/>
            <a:chExt cx="9144000" cy="5995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8846" b="77394"/>
            <a:stretch/>
          </p:blipFill>
          <p:spPr>
            <a:xfrm>
              <a:off x="0" y="1749364"/>
              <a:ext cx="9144000" cy="5040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749364"/>
              <a:ext cx="9144000" cy="5995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2457100"/>
            <a:ext cx="9144000" cy="576064"/>
            <a:chOff x="0" y="2457100"/>
            <a:chExt cx="9144000" cy="5760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22480" b="61795"/>
            <a:stretch/>
          </p:blipFill>
          <p:spPr>
            <a:xfrm>
              <a:off x="0" y="2457100"/>
              <a:ext cx="9144000" cy="57606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2457100"/>
              <a:ext cx="9144000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3236844"/>
            <a:ext cx="9144000" cy="576064"/>
            <a:chOff x="0" y="3236844"/>
            <a:chExt cx="9144000" cy="5760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t="38206" b="46068"/>
            <a:stretch/>
          </p:blipFill>
          <p:spPr>
            <a:xfrm>
              <a:off x="0" y="3236844"/>
              <a:ext cx="9144000" cy="57606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0" y="3236844"/>
              <a:ext cx="9144000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4016998"/>
            <a:ext cx="9144000" cy="324036"/>
            <a:chOff x="0" y="4016998"/>
            <a:chExt cx="9144000" cy="3240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t="54914" b="36240"/>
            <a:stretch/>
          </p:blipFill>
          <p:spPr>
            <a:xfrm>
              <a:off x="0" y="4016998"/>
              <a:ext cx="9144000" cy="32403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0" y="4016998"/>
              <a:ext cx="9144000" cy="3240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4545124"/>
            <a:ext cx="9144000" cy="684076"/>
            <a:chOff x="0" y="4545124"/>
            <a:chExt cx="9144000" cy="6840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/>
            <a:srcRect t="64743" b="16583"/>
            <a:stretch/>
          </p:blipFill>
          <p:spPr>
            <a:xfrm>
              <a:off x="0" y="4545124"/>
              <a:ext cx="9144000" cy="68407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4545124"/>
              <a:ext cx="9144000" cy="6840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5433290"/>
            <a:ext cx="9144000" cy="535452"/>
            <a:chOff x="0" y="5433290"/>
            <a:chExt cx="9144000" cy="5354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/>
            <a:srcRect t="85383"/>
            <a:stretch/>
          </p:blipFill>
          <p:spPr>
            <a:xfrm>
              <a:off x="0" y="5433290"/>
              <a:ext cx="9144000" cy="53545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433290"/>
              <a:ext cx="9144000" cy="535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2099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25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5871" y="1200074"/>
            <a:ext cx="7905840" cy="4749206"/>
            <a:chOff x="25871" y="1200074"/>
            <a:chExt cx="7905840" cy="47492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60000">
              <a:off x="37210" y="1268760"/>
              <a:ext cx="7883162" cy="13681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1978" y="2780928"/>
              <a:ext cx="3673388" cy="3006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871" y="1200074"/>
              <a:ext cx="7905840" cy="47492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99826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26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199" y="249342"/>
            <a:ext cx="7370875" cy="5810498"/>
            <a:chOff x="457199" y="249342"/>
            <a:chExt cx="7370875" cy="58104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60000">
              <a:off x="472124" y="1965346"/>
              <a:ext cx="7341025" cy="17743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5258" y="3719580"/>
              <a:ext cx="4453586" cy="23402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2904" y="249342"/>
              <a:ext cx="1938293" cy="158661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7199" y="249342"/>
              <a:ext cx="7370875" cy="58104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673902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701800"/>
            <a:ext cx="3584200" cy="18834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22449" y="729959"/>
            <a:ext cx="2877378" cy="1398952"/>
            <a:chOff x="3599892" y="481874"/>
            <a:chExt cx="2877378" cy="1398952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3599892" y="481874"/>
              <a:ext cx="36004" cy="136903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635896" y="1859563"/>
              <a:ext cx="2841374" cy="2126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-13980" y="3933698"/>
            <a:ext cx="9151991" cy="1572817"/>
            <a:chOff x="-13980" y="3933698"/>
            <a:chExt cx="9151991" cy="15728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/>
            <a:srcRect t="35451" b="826"/>
            <a:stretch/>
          </p:blipFill>
          <p:spPr>
            <a:xfrm rot="-60000">
              <a:off x="-5989" y="3986265"/>
              <a:ext cx="9144000" cy="144056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-13980" y="3933698"/>
              <a:ext cx="9124015" cy="1572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874" y="2778998"/>
            <a:ext cx="9149990" cy="801902"/>
            <a:chOff x="-11874" y="2778998"/>
            <a:chExt cx="9149990" cy="8019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b="66108"/>
            <a:stretch/>
          </p:blipFill>
          <p:spPr>
            <a:xfrm rot="-60000">
              <a:off x="-11874" y="2796852"/>
              <a:ext cx="9144000" cy="76619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101" y="2778998"/>
              <a:ext cx="9124015" cy="8019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5671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28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-36512" y="1810375"/>
            <a:ext cx="9161023" cy="1551541"/>
            <a:chOff x="12249" y="1810375"/>
            <a:chExt cx="9161023" cy="15515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60000">
              <a:off x="12249" y="1810375"/>
              <a:ext cx="9144000" cy="14835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9257" y="1844823"/>
              <a:ext cx="9124015" cy="15170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3884" y="3919078"/>
            <a:ext cx="9127391" cy="1719906"/>
            <a:chOff x="-3884" y="3919078"/>
            <a:chExt cx="9127391" cy="1719906"/>
          </a:xfrm>
        </p:grpSpPr>
        <p:grpSp>
          <p:nvGrpSpPr>
            <p:cNvPr id="7" name="Group 6"/>
            <p:cNvGrpSpPr/>
            <p:nvPr/>
          </p:nvGrpSpPr>
          <p:grpSpPr>
            <a:xfrm>
              <a:off x="-3884" y="3971333"/>
              <a:ext cx="9015296" cy="1667651"/>
              <a:chOff x="-14804" y="3564739"/>
              <a:chExt cx="9015296" cy="166765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60000">
                <a:off x="-14804" y="3621207"/>
                <a:ext cx="5536052" cy="155471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34394" y="3564739"/>
                <a:ext cx="3466098" cy="1667651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-508" y="3919078"/>
              <a:ext cx="9124015" cy="17116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9253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29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-28775" y="1660835"/>
            <a:ext cx="9202048" cy="1855498"/>
            <a:chOff x="-28775" y="1660835"/>
            <a:chExt cx="9202048" cy="18554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49777"/>
            <a:stretch/>
          </p:blipFill>
          <p:spPr>
            <a:xfrm rot="-60000">
              <a:off x="-14669" y="1740499"/>
              <a:ext cx="9144000" cy="169617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28775" y="1660835"/>
              <a:ext cx="9202048" cy="18554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" y="3639095"/>
            <a:ext cx="9172424" cy="1136719"/>
            <a:chOff x="-1" y="3639095"/>
            <a:chExt cx="9172424" cy="11367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-286" t="50952" r="286" b="19240"/>
            <a:stretch/>
          </p:blipFill>
          <p:spPr>
            <a:xfrm rot="-60000">
              <a:off x="28423" y="3689395"/>
              <a:ext cx="9144000" cy="100670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1" y="3639095"/>
              <a:ext cx="9152337" cy="11367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4898577"/>
            <a:ext cx="9175840" cy="838538"/>
            <a:chOff x="0" y="4898577"/>
            <a:chExt cx="9175840" cy="8385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t="80434" b="1352"/>
            <a:stretch/>
          </p:blipFill>
          <p:spPr>
            <a:xfrm rot="-60000">
              <a:off x="31840" y="4948906"/>
              <a:ext cx="9144000" cy="61511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4898577"/>
              <a:ext cx="9152337" cy="8385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692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74926" b="79892"/>
          <a:stretch/>
        </p:blipFill>
        <p:spPr>
          <a:xfrm rot="-60000">
            <a:off x="1841305" y="1171184"/>
            <a:ext cx="4485992" cy="6819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3301" y="2412863"/>
            <a:ext cx="9144000" cy="851311"/>
            <a:chOff x="-5576" y="2625691"/>
            <a:chExt cx="9144000" cy="8513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25750" b="32784"/>
            <a:stretch/>
          </p:blipFill>
          <p:spPr>
            <a:xfrm rot="-60000">
              <a:off x="-5576" y="2721017"/>
              <a:ext cx="9144000" cy="7187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17" y="2625691"/>
              <a:ext cx="9098279" cy="85131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3393" y="3784813"/>
            <a:ext cx="9147393" cy="851311"/>
            <a:chOff x="-3393" y="3784813"/>
            <a:chExt cx="9147393" cy="8513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72174" b="789"/>
            <a:stretch/>
          </p:blipFill>
          <p:spPr>
            <a:xfrm rot="-60000">
              <a:off x="-3393" y="4006765"/>
              <a:ext cx="9144000" cy="46860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3784813"/>
              <a:ext cx="9144000" cy="85131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105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30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14398" y="2364913"/>
            <a:ext cx="9152337" cy="1136719"/>
            <a:chOff x="-14398" y="2364913"/>
            <a:chExt cx="9152337" cy="11367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41566"/>
            <a:stretch/>
          </p:blipFill>
          <p:spPr>
            <a:xfrm rot="-60000">
              <a:off x="-7972" y="2428596"/>
              <a:ext cx="9144000" cy="99331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-14398" y="2364913"/>
              <a:ext cx="9152337" cy="11367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3996587"/>
            <a:ext cx="9152337" cy="585619"/>
            <a:chOff x="0" y="3796786"/>
            <a:chExt cx="9152337" cy="5856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60798" b="9443"/>
            <a:stretch/>
          </p:blipFill>
          <p:spPr>
            <a:xfrm rot="-60000">
              <a:off x="3718" y="3796786"/>
              <a:ext cx="9144000" cy="50586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3814045"/>
              <a:ext cx="9152337" cy="568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2084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7963" y="1808821"/>
            <a:ext cx="9144000" cy="4139200"/>
            <a:chOff x="-7963" y="1808821"/>
            <a:chExt cx="9144000" cy="4139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65255"/>
            <a:stretch/>
          </p:blipFill>
          <p:spPr>
            <a:xfrm rot="-60000">
              <a:off x="-7963" y="1888537"/>
              <a:ext cx="9144000" cy="9924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9812" y="3060550"/>
              <a:ext cx="2865679" cy="28874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496" y="1808821"/>
              <a:ext cx="9052560" cy="41392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8533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6253" y="2024845"/>
            <a:ext cx="9144000" cy="3413305"/>
            <a:chOff x="-6253" y="2024845"/>
            <a:chExt cx="9144000" cy="34133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34832" b="37287"/>
            <a:stretch/>
          </p:blipFill>
          <p:spPr>
            <a:xfrm rot="-60000">
              <a:off x="-6253" y="2104577"/>
              <a:ext cx="9144000" cy="7963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189" y="2986336"/>
              <a:ext cx="3355115" cy="24518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496" y="2024845"/>
              <a:ext cx="9052560" cy="341330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11064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06" y="1808821"/>
            <a:ext cx="9144000" cy="4139200"/>
            <a:chOff x="28206" y="1808821"/>
            <a:chExt cx="9144000" cy="4139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63885"/>
            <a:stretch/>
          </p:blipFill>
          <p:spPr>
            <a:xfrm rot="-60000">
              <a:off x="28206" y="1816526"/>
              <a:ext cx="9144000" cy="10315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2780928"/>
              <a:ext cx="3386207" cy="306427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496" y="1808821"/>
              <a:ext cx="9052560" cy="41392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2919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0" y="1799696"/>
            <a:ext cx="9144000" cy="577812"/>
            <a:chOff x="0" y="1799696"/>
            <a:chExt cx="9144000" cy="5778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08820"/>
              <a:ext cx="9144000" cy="526473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35496" y="1799696"/>
              <a:ext cx="9052560" cy="57781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6977" y="2072056"/>
            <a:ext cx="8750087" cy="1795812"/>
            <a:chOff x="187376" y="2088386"/>
            <a:chExt cx="8750087" cy="1795812"/>
          </a:xfrm>
        </p:grpSpPr>
        <p:grpSp>
          <p:nvGrpSpPr>
            <p:cNvPr id="40" name="Group 39"/>
            <p:cNvGrpSpPr/>
            <p:nvPr/>
          </p:nvGrpSpPr>
          <p:grpSpPr>
            <a:xfrm>
              <a:off x="187376" y="2528900"/>
              <a:ext cx="2403823" cy="1355298"/>
              <a:chOff x="187376" y="2528900"/>
              <a:chExt cx="2403823" cy="1355298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7376" y="2528900"/>
                <a:ext cx="2403823" cy="1152128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87376" y="2538463"/>
                <a:ext cx="2398125" cy="1345735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8388823" y="2088386"/>
              <a:ext cx="5486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1500" y="2312876"/>
            <a:ext cx="8786252" cy="1809505"/>
            <a:chOff x="71500" y="2240868"/>
            <a:chExt cx="8786252" cy="180950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5696" y="2339630"/>
              <a:ext cx="2602055" cy="1710743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180514" y="2368203"/>
              <a:ext cx="2677238" cy="164798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1500" y="2240868"/>
              <a:ext cx="10972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259632" y="2312876"/>
            <a:ext cx="4806680" cy="3253947"/>
            <a:chOff x="1259632" y="2240868"/>
            <a:chExt cx="4806680" cy="325394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5266" y="4149080"/>
              <a:ext cx="2931046" cy="1314438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3140965" y="4149080"/>
              <a:ext cx="2770046" cy="134573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259632" y="2240868"/>
              <a:ext cx="914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267744" y="2312876"/>
            <a:ext cx="3585629" cy="1627000"/>
            <a:chOff x="2267744" y="2240868"/>
            <a:chExt cx="3585629" cy="16270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7824" y="2528900"/>
              <a:ext cx="2865549" cy="1152128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2982125" y="2522133"/>
              <a:ext cx="2742003" cy="134573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267744" y="2240868"/>
              <a:ext cx="457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86977" y="2312876"/>
            <a:ext cx="3790115" cy="3222650"/>
            <a:chOff x="186977" y="2240868"/>
            <a:chExt cx="3790115" cy="322265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649" y="3884199"/>
              <a:ext cx="2711175" cy="1362685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186977" y="3954645"/>
              <a:ext cx="2795148" cy="150887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879812" y="2240868"/>
              <a:ext cx="10972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164516" y="2312876"/>
            <a:ext cx="4522284" cy="3672408"/>
            <a:chOff x="4164516" y="2240868"/>
            <a:chExt cx="4522284" cy="3672408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4152" y="4149080"/>
              <a:ext cx="2622648" cy="1717210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6121559" y="4113076"/>
              <a:ext cx="2565241" cy="18002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164516" y="2240868"/>
              <a:ext cx="73152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7021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8940" y="2578015"/>
            <a:ext cx="2518889" cy="2084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849" y="4780430"/>
            <a:ext cx="2884931" cy="1904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111" y="2762135"/>
            <a:ext cx="2917206" cy="1992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4942" y="4848697"/>
            <a:ext cx="3169185" cy="18421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8337" y="1520788"/>
            <a:ext cx="9156653" cy="1179267"/>
            <a:chOff x="-8337" y="1200559"/>
            <a:chExt cx="9156653" cy="11792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6" y="1200559"/>
              <a:ext cx="9144000" cy="117926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8337" y="1221832"/>
              <a:ext cx="9152337" cy="11367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01443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68960"/>
            <a:ext cx="3400425" cy="239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249" y="2881118"/>
            <a:ext cx="173355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5508" y="4465626"/>
            <a:ext cx="942975" cy="1343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3837" y="3171630"/>
            <a:ext cx="3133725" cy="23907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25400" y="1741383"/>
            <a:ext cx="9169400" cy="1048531"/>
            <a:chOff x="-25400" y="1741383"/>
            <a:chExt cx="9169400" cy="1048531"/>
          </a:xfrm>
        </p:grpSpPr>
        <p:grpSp>
          <p:nvGrpSpPr>
            <p:cNvPr id="6" name="Group 5"/>
            <p:cNvGrpSpPr/>
            <p:nvPr/>
          </p:nvGrpSpPr>
          <p:grpSpPr>
            <a:xfrm>
              <a:off x="-25400" y="1772816"/>
              <a:ext cx="9169400" cy="1017098"/>
              <a:chOff x="-25400" y="1844824"/>
              <a:chExt cx="9169400" cy="10170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1844824"/>
                <a:ext cx="9144000" cy="6096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print"/>
              <a:srcRect t="10479"/>
              <a:stretch/>
            </p:blipFill>
            <p:spPr>
              <a:xfrm>
                <a:off x="-25400" y="2312876"/>
                <a:ext cx="9144000" cy="549046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17063" y="1741383"/>
              <a:ext cx="9101537" cy="10411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8538252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9199</TotalTime>
  <Words>185</Words>
  <Application>Microsoft Office PowerPoint</Application>
  <PresentationFormat>On-screen Show (4:3)</PresentationFormat>
  <Paragraphs>67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476</cp:revision>
  <dcterms:created xsi:type="dcterms:W3CDTF">2003-03-08T12:58:53Z</dcterms:created>
  <dcterms:modified xsi:type="dcterms:W3CDTF">2020-04-24T19:17:10Z</dcterms:modified>
</cp:coreProperties>
</file>