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184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17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178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823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821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106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978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5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342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6775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108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39949-8F59-43BE-A381-53652DE0FD7E}" type="datetimeFigureOut">
              <a:rPr lang="bg-BG" smtClean="0"/>
              <a:t>26.3.2020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766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6936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g-BG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Радиодерматити</a:t>
            </a:r>
            <a:br>
              <a:rPr lang="bg-BG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g-BG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Лъчеви изгаряния</a:t>
            </a:r>
            <a:r>
              <a:rPr lang="en-US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bg-BG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Лечение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07886"/>
            <a:ext cx="9144000" cy="532453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Проявите на общото облъчване с гама лъчи, придружаващи дерматитите, се лекуват като острите радиационни синдроми.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Лечението на радиодерматиттите е труден и бавен процес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Локално лечение: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Отстраняване на радиоактивните вещества от кожата;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Хирургични методи при показания;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Превръзки с масла, емулсии, мази и т.н., използвани при кожни изгаряния, съдържащи антибиотици, сулфонамиди, витамини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Новокаинови блокади, анестезин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smtClean="0">
                <a:latin typeface="Arial" pitchFamily="34" charset="0"/>
                <a:cs typeface="Arial" pitchFamily="34" charset="0"/>
              </a:rPr>
              <a:t>Вътрешно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– аналгетици, транквилизатори, седатива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Физиотерапевтични процедури – ултравиолетови лъчи, солукс, УКВ, йонофореза, ултразвук и т.н.</a:t>
            </a:r>
            <a:endParaRPr lang="bg-BG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84976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Лъчевите изгаряния възникват при външно облъчване с йонизираща радиация и при въздействие върху кожата на радиоактивни отлагания.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Бета-частиците на радиоактивните отлагания предизвикват главно кожни увреждания, аналогични на термичните изгаряния на кожата.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Гама лъчите на радиоастивните отлагания предизвикват общо облъчване на целия организъм, с проява на остър радиационен синдром.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Има </a:t>
            </a:r>
            <a:r>
              <a:rPr lang="bg-BG" sz="3200" b="1" dirty="0" smtClean="0">
                <a:latin typeface="Arial" pitchFamily="34" charset="0"/>
                <a:cs typeface="Arial" pitchFamily="34" charset="0"/>
              </a:rPr>
              <a:t>4 степени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на кожни поражения, предизвикани от йонизираща радиация: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Първа степен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(Dermatitis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suberythematosa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Втора степен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(Dermatitis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erythematosa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Трета степен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(Dermatitis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bullosa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Четвърта степен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(Dermatitis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ulcerosa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Често тези степени преминават от една в друга форма, без резки граници.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71500" indent="-571500" algn="ctr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 </a:t>
            </a:r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степен</a:t>
            </a:r>
          </a:p>
          <a:p>
            <a:pPr marL="571500" indent="-571500" algn="ctr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suberythematosa</a:t>
            </a:r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bg-BG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0" y="1323440"/>
            <a:ext cx="9144000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4000" dirty="0" smtClean="0">
                <a:latin typeface="Arial" pitchFamily="34" charset="0"/>
                <a:cs typeface="Arial" pitchFamily="34" charset="0"/>
              </a:rPr>
              <a:t>Възниква след облъчване с 8 Грей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800 </a:t>
            </a:r>
            <a:r>
              <a:rPr lang="bg-BG" sz="4000" dirty="0" smtClean="0">
                <a:latin typeface="Arial" pitchFamily="34" charset="0"/>
                <a:cs typeface="Arial" pitchFamily="34" charset="0"/>
              </a:rPr>
              <a:t>рада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4000" dirty="0" smtClean="0">
                <a:latin typeface="Arial" pitchFamily="34" charset="0"/>
                <a:cs typeface="Arial" pitchFamily="34" charset="0"/>
              </a:rPr>
              <a:t>Появява се временна епилация и лющене на кожата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4000" dirty="0" smtClean="0">
                <a:latin typeface="Arial" pitchFamily="34" charset="0"/>
                <a:cs typeface="Arial" pitchFamily="34" charset="0"/>
              </a:rPr>
              <a:t>Възстановяване до края на 3-я месец.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endParaRPr lang="bg-BG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Втора степен </a:t>
            </a:r>
          </a:p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erythematosa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0072"/>
            <a:ext cx="9144000" cy="50783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 smtClean="0">
                <a:latin typeface="Arial" pitchFamily="34" charset="0"/>
                <a:cs typeface="Arial" pitchFamily="34" charset="0"/>
              </a:rPr>
              <a:t> Възниква при облъчване с доза 8 – 10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800-1000 рада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Поява на еритема към 14-я ден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Оток на кожата и инфилтрация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Парене и сърбеж в засегнатия участък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Временна епилация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След острата фаза – продължителна десквамация на епидермиса и хиперпигментация.</a:t>
            </a:r>
            <a:endParaRPr lang="bg-BG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Трета степен </a:t>
            </a:r>
          </a:p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bullosa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323439"/>
            <a:ext cx="9143999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 smtClean="0">
                <a:latin typeface="Arial" pitchFamily="34" charset="0"/>
                <a:cs typeface="Arial" pitchFamily="34" charset="0"/>
              </a:rPr>
              <a:t> Развива се след облъчване с 10-15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1000-1500 рада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Появяват се везикули и були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Манифестира се на 6-я – 10-я ден след облъчването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Везикулите в началото съдържат серозна течност, по-късно са с гнойно съдържание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Наблюдава се още: оток на кожата, инфилтрация, силна болезненост, повишена температура, лимфаденит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Продължителен период на заздравяване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Кожата остава суха, атрофична, с хиперпигментация и депигментация.</a:t>
            </a: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Четвърта степен</a:t>
            </a:r>
          </a:p>
          <a:p>
            <a:pPr algn="ctr"/>
            <a:r>
              <a:rPr lang="bg-BG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ulcerosa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91440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Възниква при облъчване на 15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1500 рада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Образуване на везикули на 3-я-4-я ден.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Бързо развитие на дегенеративни процеси и некроза във всички кожни слоеве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Увреждане на подлежащите тъкани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Субективно: силни болки, смутено общо състояние, повишена температура, регионален лимфаденит.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Четвърта степен</a:t>
            </a:r>
          </a:p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ulcerosa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48320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 smtClean="0">
                <a:latin typeface="Arial" pitchFamily="34" charset="0"/>
                <a:cs typeface="Arial" pitchFamily="34" charset="0"/>
              </a:rPr>
              <a:t> Образуваната язва е заобиколена от цианотична, оточна кожа, с неравномерно пигментиране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Заздравяването е бавно, понякога язвите не заздравяват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В някои случаи – по-късни язви – месеци и години след облъчването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При много високи дози – развиване на суха гангрена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С увеличаване на дозата, пораженията на кожата не се увеличават по площ, а в дълбочина и може да достигнат до костите.</a:t>
            </a: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8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7036"/>
            <a:ext cx="9144000" cy="50167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Описаните кожни увреждания при еднократно облъчване са сходни с тези при многократно облъчване с по-малки дози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При заздравяване на язвите се образуват атрофични белези, които се разязвяват лесно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След преминаване на острите процеси в късните фази, особено след 5-та година,  се наблюдава увеличена честота на кожен рак, главно сквамозен.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568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Радиодерматити (Лъчеви изгаряния)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Радиодематити</dc:title>
  <dc:creator>PC</dc:creator>
  <cp:lastModifiedBy>PC</cp:lastModifiedBy>
  <cp:revision>12</cp:revision>
  <dcterms:created xsi:type="dcterms:W3CDTF">2020-03-26T13:53:23Z</dcterms:created>
  <dcterms:modified xsi:type="dcterms:W3CDTF">2020-03-26T15:22:51Z</dcterms:modified>
</cp:coreProperties>
</file>