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474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766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357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218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712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901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177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439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175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566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287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D679-C1B6-41CD-9C94-A7F23495450E}" type="datetimeFigureOut">
              <a:rPr lang="bg-BG" smtClean="0"/>
              <a:t>18.3.2020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134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136"/>
            <a:ext cx="9097456" cy="119675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ЙОДНА ПРОФИЛАКТИКА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544616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	</a:t>
            </a:r>
            <a:endParaRPr lang="en-US" dirty="0" smtClean="0"/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 Най-ефективният метод за защита на щитовидната жлеза от радиоактивни изотопи на йода в ранните фази след ядрени аварии;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Блокира или редуцира натрупването на радиоактивен йод в щитовидната жлеза чрез разреждане на атомите му в голямото количество нерадиоактивен йод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•Йодният излишък може да блокира частично механизмите на йодния транспорт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•Предизвиква ефекта на Волф-Чайков – силно понижение на нивото на циркулиращите тиреоидни хормони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•Йодната профилактика няма защитен ефект при външно облъчване на щитовидната жлеза или инкорпорация на други радиоизотопи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5744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СЗО предлага следната дозировка на стабилен йод (еднократен прием) според възрастта: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Новородени до 1 месец – 12.5 мг йод;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Деца от 1 месец до 3 години – 25 мг йод;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Деца от 3 години до 15 години – 50 мг йод;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Възрастни (вкл. бременни и кърмачки) – 100 мг йод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Тази дозировка осигурява почти пълен блокаж на щитовидната жлеза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минути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след перорално приемане. Ефектът продължава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24 часа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Приемането на по-високи дози не подобрява ефекта;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Пълен блокаж може да се получи и с по-ниски дози, но времето на настъпването се удължава значително;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4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/>
              <a:t>	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Решението за провеждане на йодна профилактика се взема въз основа на данните от оценката на радиационната обстановка след ядрена авария.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Основен критерий е прогнозираната доза от радиоактивен йод да превишава определените норми за различните възрастови групи;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Йодната профилактика се прилага, колкото е възможно по-рано след аварията и по възможност преди нея;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Ранното приложение е особено важно за прилежащите райони, където радиоактивният йод се инхалира;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Късното приложение на йодната профилактика има по-малък ефект;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Например закъснение с 5 часа осигурява защита около 50%;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В случай на продължителна експозиция на радиоактивен йод, полза от даването на стабилен йод има даже няколко дена от началото на експозицията.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5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036496" cy="66325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ru-RU" dirty="0" smtClean="0"/>
              <a:t>	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Продължителността на йодната профилактика зависи от: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1.	Продължителност на инцидента и на експозицията.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2.	Метеорологични условия.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3.	Ефикасност на другите защитни мерки.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4.	Прилежащ или отдалечен район.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5.	Възрастова група.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6.	Експозиция чрез инхалиране или по хранителните вериги.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•	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В прилежащите райони се прилагат повтарящи се равни дози стабилен йод – през 24 часа;</a:t>
            </a:r>
          </a:p>
          <a:p>
            <a:pPr algn="just"/>
            <a:r>
              <a:rPr lang="ru-RU" sz="2500" b="1" dirty="0" smtClean="0">
                <a:latin typeface="Arial" pitchFamily="34" charset="0"/>
                <a:cs typeface="Arial" pitchFamily="34" charset="0"/>
              </a:rPr>
              <a:t>-	Бременни и кърмачки получават максимум две дози;</a:t>
            </a:r>
          </a:p>
          <a:p>
            <a:pPr algn="just"/>
            <a:r>
              <a:rPr lang="ru-RU" sz="2500" b="1" dirty="0" smtClean="0">
                <a:latin typeface="Arial" pitchFamily="34" charset="0"/>
                <a:cs typeface="Arial" pitchFamily="34" charset="0"/>
              </a:rPr>
              <a:t>-	Новородени получават една доза.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•	В отдалечените райони количеството на радиоактивния йод се редуцира чрез контрол и ограничено използване на замърсени хранителни продукти.</a:t>
            </a: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0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4633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СЗО препоръчва йодна профилактика в отдалечените райони за някои възраствои групи – еднократно приложение при деца.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	Химични форми на стабилен йод: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</a:t>
            </a:r>
            <a:r>
              <a:rPr lang="ru-RU" sz="2300" b="1" dirty="0" smtClean="0">
                <a:latin typeface="Arial" pitchFamily="34" charset="0"/>
                <a:cs typeface="Arial" pitchFamily="34" charset="0"/>
              </a:rPr>
              <a:t>Прилага се като калиев йодид, калиев йодад, в краен случай като йодна тинктура (5% спиртен разтвор);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Калиевият йодид има някои предимства – по-дълъг срок на съхранение;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</a:t>
            </a:r>
            <a:r>
              <a:rPr lang="ru-RU" sz="2300" b="1" dirty="0" smtClean="0">
                <a:latin typeface="Arial" pitchFamily="34" charset="0"/>
                <a:cs typeface="Arial" pitchFamily="34" charset="0"/>
              </a:rPr>
              <a:t>100 мг йод са еквивалентни на 130 мг калиев йодид и 170 мг калиев йодад.</a:t>
            </a:r>
          </a:p>
          <a:p>
            <a:pPr algn="just"/>
            <a:r>
              <a:rPr lang="ru-RU" sz="2300" b="1" dirty="0" smtClean="0">
                <a:latin typeface="Arial" pitchFamily="34" charset="0"/>
                <a:cs typeface="Arial" pitchFamily="34" charset="0"/>
              </a:rPr>
              <a:t>•	Таблетки калиев йодид – от 65 мг, 130 мг и 250 мг.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	Странични ефекти: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Твърде нисък риск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Два вида странични ефекти: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а) Ефекти на щитовидната жлеза – тиреоидит, хипертиреоидна или еутиреоидна струма, тиреотоксикоза,  хипотиреоидизъм;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б) Ефекти от други органи – кожни прояви, свръхчувствителност, конюктивити, стомашно-чревни оплаквания – повръщане, диария.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0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78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ЙОДНА ПРОФИЛАКТИКА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ЙОДНА ПРОФИЛАКТИКА</dc:title>
  <dc:creator>PC</dc:creator>
  <cp:lastModifiedBy>PC</cp:lastModifiedBy>
  <cp:revision>6</cp:revision>
  <dcterms:created xsi:type="dcterms:W3CDTF">2020-03-18T09:35:37Z</dcterms:created>
  <dcterms:modified xsi:type="dcterms:W3CDTF">2020-03-18T10:05:31Z</dcterms:modified>
</cp:coreProperties>
</file>