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5"/>
  </p:notesMasterIdLst>
  <p:sldIdLst>
    <p:sldId id="308" r:id="rId2"/>
    <p:sldId id="306" r:id="rId3"/>
    <p:sldId id="298" r:id="rId4"/>
    <p:sldId id="309" r:id="rId5"/>
    <p:sldId id="263" r:id="rId6"/>
    <p:sldId id="300" r:id="rId7"/>
    <p:sldId id="289" r:id="rId8"/>
    <p:sldId id="299" r:id="rId9"/>
    <p:sldId id="258" r:id="rId10"/>
    <p:sldId id="259" r:id="rId11"/>
    <p:sldId id="260" r:id="rId12"/>
    <p:sldId id="301" r:id="rId13"/>
    <p:sldId id="290" r:id="rId14"/>
    <p:sldId id="291" r:id="rId15"/>
    <p:sldId id="261" r:id="rId16"/>
    <p:sldId id="302" r:id="rId17"/>
    <p:sldId id="262" r:id="rId18"/>
    <p:sldId id="274" r:id="rId19"/>
    <p:sldId id="275" r:id="rId20"/>
    <p:sldId id="271" r:id="rId21"/>
    <p:sldId id="273" r:id="rId22"/>
    <p:sldId id="277" r:id="rId23"/>
    <p:sldId id="282" r:id="rId24"/>
    <p:sldId id="278" r:id="rId25"/>
    <p:sldId id="272" r:id="rId26"/>
    <p:sldId id="276" r:id="rId27"/>
    <p:sldId id="279" r:id="rId28"/>
    <p:sldId id="280" r:id="rId29"/>
    <p:sldId id="281" r:id="rId30"/>
    <p:sldId id="303" r:id="rId31"/>
    <p:sldId id="304" r:id="rId32"/>
    <p:sldId id="305" r:id="rId33"/>
    <p:sldId id="307" r:id="rId34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Секция по подразбиране" id="{AAFBE572-DF1C-4D3C-837D-0B03B408A471}">
          <p14:sldIdLst>
            <p14:sldId id="308"/>
            <p14:sldId id="306"/>
            <p14:sldId id="298"/>
            <p14:sldId id="309"/>
            <p14:sldId id="263"/>
            <p14:sldId id="300"/>
            <p14:sldId id="289"/>
            <p14:sldId id="299"/>
            <p14:sldId id="258"/>
            <p14:sldId id="259"/>
            <p14:sldId id="260"/>
            <p14:sldId id="301"/>
            <p14:sldId id="290"/>
            <p14:sldId id="291"/>
            <p14:sldId id="261"/>
            <p14:sldId id="302"/>
            <p14:sldId id="262"/>
            <p14:sldId id="274"/>
            <p14:sldId id="275"/>
            <p14:sldId id="271"/>
            <p14:sldId id="273"/>
            <p14:sldId id="277"/>
            <p14:sldId id="282"/>
            <p14:sldId id="278"/>
            <p14:sldId id="272"/>
            <p14:sldId id="276"/>
            <p14:sldId id="279"/>
            <p14:sldId id="280"/>
            <p14:sldId id="281"/>
            <p14:sldId id="303"/>
            <p14:sldId id="304"/>
            <p14:sldId id="305"/>
            <p14:sldId id="30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ен стил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F66584-308D-4CE8-B732-FCEF696A236F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02DD7A3B-EF13-48E8-B5CE-3617D2AC0D7F}">
      <dgm:prSet phldrT="[Текст]"/>
      <dgm:spPr>
        <a:solidFill>
          <a:schemeClr val="accent1"/>
        </a:solidFill>
      </dgm:spPr>
      <dgm:t>
        <a:bodyPr/>
        <a:lstStyle/>
        <a:p>
          <a:pPr algn="ctr"/>
          <a:r>
            <a:rPr lang="bg-BG" b="1" dirty="0" smtClean="0">
              <a:solidFill>
                <a:schemeClr val="tx1"/>
              </a:solidFill>
            </a:rPr>
            <a:t>Цели на обучението</a:t>
          </a:r>
        </a:p>
        <a:p>
          <a:pPr algn="ctr"/>
          <a:r>
            <a:rPr lang="bg-BG" b="1" dirty="0" smtClean="0">
              <a:solidFill>
                <a:schemeClr val="tx1"/>
              </a:solidFill>
            </a:rPr>
            <a:t>(Защо обучаваме)</a:t>
          </a:r>
          <a:endParaRPr lang="bg-BG" b="1" dirty="0">
            <a:solidFill>
              <a:schemeClr val="tx1"/>
            </a:solidFill>
          </a:endParaRPr>
        </a:p>
      </dgm:t>
    </dgm:pt>
    <dgm:pt modelId="{A764171A-332C-475C-943B-64DCEA1F42C4}" type="parTrans" cxnId="{2206E13F-B9DF-4891-8F93-5E222AD401BA}">
      <dgm:prSet/>
      <dgm:spPr/>
      <dgm:t>
        <a:bodyPr/>
        <a:lstStyle/>
        <a:p>
          <a:endParaRPr lang="bg-BG"/>
        </a:p>
      </dgm:t>
    </dgm:pt>
    <dgm:pt modelId="{D957197F-8465-4257-AC72-D9B81600F694}" type="sibTrans" cxnId="{2206E13F-B9DF-4891-8F93-5E222AD401BA}">
      <dgm:prSet/>
      <dgm:spPr/>
      <dgm:t>
        <a:bodyPr/>
        <a:lstStyle/>
        <a:p>
          <a:endParaRPr lang="bg-BG"/>
        </a:p>
      </dgm:t>
    </dgm:pt>
    <dgm:pt modelId="{FDB394D2-FE80-4B0A-AF64-BEA82529070A}">
      <dgm:prSet phldrT="[Текст]"/>
      <dgm:spPr/>
      <dgm:t>
        <a:bodyPr/>
        <a:lstStyle/>
        <a:p>
          <a:pPr algn="ctr"/>
          <a:r>
            <a:rPr lang="bg-BG" b="1" dirty="0" smtClean="0">
              <a:solidFill>
                <a:schemeClr val="tx1"/>
              </a:solidFill>
            </a:rPr>
            <a:t>Учебно съдържание</a:t>
          </a:r>
        </a:p>
        <a:p>
          <a:pPr algn="ctr"/>
          <a:r>
            <a:rPr lang="bg-BG" b="1" dirty="0" smtClean="0">
              <a:solidFill>
                <a:schemeClr val="tx1"/>
              </a:solidFill>
            </a:rPr>
            <a:t>(На какво обучаваме)</a:t>
          </a:r>
          <a:endParaRPr lang="bg-BG" b="1" dirty="0">
            <a:solidFill>
              <a:schemeClr val="tx1"/>
            </a:solidFill>
          </a:endParaRPr>
        </a:p>
      </dgm:t>
    </dgm:pt>
    <dgm:pt modelId="{0BF21A65-BDA4-490C-A0B5-3CE8F411B669}" type="parTrans" cxnId="{12892383-98CB-477A-9AD6-5A4D3089373B}">
      <dgm:prSet/>
      <dgm:spPr/>
      <dgm:t>
        <a:bodyPr/>
        <a:lstStyle/>
        <a:p>
          <a:endParaRPr lang="bg-BG"/>
        </a:p>
      </dgm:t>
    </dgm:pt>
    <dgm:pt modelId="{68DBA483-DC53-41A3-A89D-6E616E2B30B0}" type="sibTrans" cxnId="{12892383-98CB-477A-9AD6-5A4D3089373B}">
      <dgm:prSet/>
      <dgm:spPr/>
      <dgm:t>
        <a:bodyPr/>
        <a:lstStyle/>
        <a:p>
          <a:endParaRPr lang="bg-BG"/>
        </a:p>
      </dgm:t>
    </dgm:pt>
    <dgm:pt modelId="{C59876A0-6824-4904-891A-BF5B5E382B5A}">
      <dgm:prSet phldrT="[Текст]"/>
      <dgm:spPr>
        <a:solidFill>
          <a:schemeClr val="accent1"/>
        </a:solidFill>
      </dgm:spPr>
      <dgm:t>
        <a:bodyPr/>
        <a:lstStyle/>
        <a:p>
          <a:pPr algn="ctr"/>
          <a:r>
            <a:rPr lang="bg-BG" b="1" dirty="0" smtClean="0">
              <a:solidFill>
                <a:schemeClr val="tx1"/>
              </a:solidFill>
            </a:rPr>
            <a:t>Методика на обучението</a:t>
          </a:r>
        </a:p>
        <a:p>
          <a:pPr algn="ctr"/>
          <a:r>
            <a:rPr lang="bg-BG" b="1" dirty="0" smtClean="0">
              <a:solidFill>
                <a:schemeClr val="tx1"/>
              </a:solidFill>
            </a:rPr>
            <a:t>(Как обучаваме)</a:t>
          </a:r>
          <a:endParaRPr lang="bg-BG" b="1" dirty="0">
            <a:solidFill>
              <a:schemeClr val="tx1"/>
            </a:solidFill>
          </a:endParaRPr>
        </a:p>
      </dgm:t>
    </dgm:pt>
    <dgm:pt modelId="{960E096A-0C53-40C0-9B83-32BB309254E2}" type="parTrans" cxnId="{38B8E752-13AE-42BA-B164-06A5AE199EE6}">
      <dgm:prSet/>
      <dgm:spPr/>
      <dgm:t>
        <a:bodyPr/>
        <a:lstStyle/>
        <a:p>
          <a:endParaRPr lang="bg-BG"/>
        </a:p>
      </dgm:t>
    </dgm:pt>
    <dgm:pt modelId="{1D9B01F9-1E5F-44F5-93AB-3A89EF479F4F}" type="sibTrans" cxnId="{38B8E752-13AE-42BA-B164-06A5AE199EE6}">
      <dgm:prSet/>
      <dgm:spPr/>
      <dgm:t>
        <a:bodyPr/>
        <a:lstStyle/>
        <a:p>
          <a:endParaRPr lang="bg-BG"/>
        </a:p>
      </dgm:t>
    </dgm:pt>
    <dgm:pt modelId="{5956089C-C832-4685-AB60-F519D71C3256}">
      <dgm:prSet/>
      <dgm:spPr>
        <a:solidFill>
          <a:schemeClr val="accent1"/>
        </a:solidFill>
      </dgm:spPr>
      <dgm:t>
        <a:bodyPr/>
        <a:lstStyle/>
        <a:p>
          <a:pPr algn="ctr"/>
          <a:r>
            <a:rPr lang="bg-BG" b="1" dirty="0" smtClean="0">
              <a:solidFill>
                <a:schemeClr val="tx1"/>
              </a:solidFill>
            </a:rPr>
            <a:t>Организация на обучението</a:t>
          </a:r>
        </a:p>
        <a:p>
          <a:pPr algn="ctr"/>
          <a:r>
            <a:rPr lang="bg-BG" b="1" dirty="0" smtClean="0">
              <a:solidFill>
                <a:schemeClr val="tx1"/>
              </a:solidFill>
            </a:rPr>
            <a:t>(при какви условия обучаваме)</a:t>
          </a:r>
          <a:endParaRPr lang="bg-BG" b="1" dirty="0">
            <a:solidFill>
              <a:schemeClr val="tx1"/>
            </a:solidFill>
          </a:endParaRPr>
        </a:p>
      </dgm:t>
    </dgm:pt>
    <dgm:pt modelId="{D070EEFA-ACAE-4F92-B3B3-4C4ACFB5FAB7}" type="parTrans" cxnId="{760E58C4-FD8D-4A99-87CB-3FBC5F6C2560}">
      <dgm:prSet/>
      <dgm:spPr/>
      <dgm:t>
        <a:bodyPr/>
        <a:lstStyle/>
        <a:p>
          <a:endParaRPr lang="bg-BG"/>
        </a:p>
      </dgm:t>
    </dgm:pt>
    <dgm:pt modelId="{397BE810-903D-4A90-88EE-AFD1A60BBD49}" type="sibTrans" cxnId="{760E58C4-FD8D-4A99-87CB-3FBC5F6C2560}">
      <dgm:prSet/>
      <dgm:spPr/>
      <dgm:t>
        <a:bodyPr/>
        <a:lstStyle/>
        <a:p>
          <a:endParaRPr lang="bg-BG"/>
        </a:p>
      </dgm:t>
    </dgm:pt>
    <dgm:pt modelId="{B2DFA012-297C-4A15-A9E4-2EEE5D358A5B}">
      <dgm:prSet/>
      <dgm:spPr>
        <a:solidFill>
          <a:schemeClr val="accent1"/>
        </a:solidFill>
      </dgm:spPr>
      <dgm:t>
        <a:bodyPr/>
        <a:lstStyle/>
        <a:p>
          <a:pPr algn="ctr"/>
          <a:r>
            <a:rPr lang="bg-BG" b="1" dirty="0" smtClean="0">
              <a:solidFill>
                <a:schemeClr val="tx1"/>
              </a:solidFill>
            </a:rPr>
            <a:t>Резултати от обучението</a:t>
          </a:r>
        </a:p>
        <a:p>
          <a:pPr algn="ctr"/>
          <a:r>
            <a:rPr lang="bg-BG" b="1" dirty="0" smtClean="0">
              <a:solidFill>
                <a:schemeClr val="tx1"/>
              </a:solidFill>
            </a:rPr>
            <a:t>(Какви резултати постигаме)</a:t>
          </a:r>
          <a:endParaRPr lang="bg-BG" b="1" dirty="0">
            <a:solidFill>
              <a:schemeClr val="tx1"/>
            </a:solidFill>
          </a:endParaRPr>
        </a:p>
      </dgm:t>
    </dgm:pt>
    <dgm:pt modelId="{AC7A11C1-B759-46EE-A5C0-48841F2650FD}" type="parTrans" cxnId="{EEDC14F6-42CA-48E2-A550-96DDE4F44932}">
      <dgm:prSet/>
      <dgm:spPr/>
      <dgm:t>
        <a:bodyPr/>
        <a:lstStyle/>
        <a:p>
          <a:endParaRPr lang="bg-BG"/>
        </a:p>
      </dgm:t>
    </dgm:pt>
    <dgm:pt modelId="{2951348D-9495-4F0B-8603-770799792B6F}" type="sibTrans" cxnId="{EEDC14F6-42CA-48E2-A550-96DDE4F44932}">
      <dgm:prSet/>
      <dgm:spPr/>
      <dgm:t>
        <a:bodyPr/>
        <a:lstStyle/>
        <a:p>
          <a:endParaRPr lang="bg-BG"/>
        </a:p>
      </dgm:t>
    </dgm:pt>
    <dgm:pt modelId="{59B77FAD-2059-491F-ABD6-37C2A7E9475E}" type="pres">
      <dgm:prSet presAssocID="{0BF66584-308D-4CE8-B732-FCEF696A236F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8D938221-26F7-4246-8A4A-4FC3154C2E85}" type="pres">
      <dgm:prSet presAssocID="{0BF66584-308D-4CE8-B732-FCEF696A236F}" presName="dummyMaxCanvas" presStyleCnt="0">
        <dgm:presLayoutVars/>
      </dgm:prSet>
      <dgm:spPr/>
    </dgm:pt>
    <dgm:pt modelId="{81939473-A002-483D-8C4C-03BD5F6BA095}" type="pres">
      <dgm:prSet presAssocID="{0BF66584-308D-4CE8-B732-FCEF696A236F}" presName="FiveNodes_1" presStyleLbl="node1" presStyleIdx="0" presStyleCnt="5" custLinFactNeighborX="-4" custLinFactNeighborY="-4628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E74FF80F-97E3-4FFF-B03F-D35F495C361A}" type="pres">
      <dgm:prSet presAssocID="{0BF66584-308D-4CE8-B732-FCEF696A236F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CAF93E6F-6B22-448C-A91B-4F932E067478}" type="pres">
      <dgm:prSet presAssocID="{0BF66584-308D-4CE8-B732-FCEF696A236F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2730A531-0BCF-4604-A3F1-029A2377BF81}" type="pres">
      <dgm:prSet presAssocID="{0BF66584-308D-4CE8-B732-FCEF696A236F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BFFE5FDF-6280-474F-9809-FFA93720AA1E}" type="pres">
      <dgm:prSet presAssocID="{0BF66584-308D-4CE8-B732-FCEF696A236F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74172923-CCC2-4783-AFD0-A1E66041AB9D}" type="pres">
      <dgm:prSet presAssocID="{0BF66584-308D-4CE8-B732-FCEF696A236F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CB1BDF7F-51DD-4523-8CE9-C9466F2FA59D}" type="pres">
      <dgm:prSet presAssocID="{0BF66584-308D-4CE8-B732-FCEF696A236F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DDEA7EF3-120F-4D2A-A8DA-014E9A4DC620}" type="pres">
      <dgm:prSet presAssocID="{0BF66584-308D-4CE8-B732-FCEF696A236F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4A66B07C-223C-4E4E-8D9C-4047B0808394}" type="pres">
      <dgm:prSet presAssocID="{0BF66584-308D-4CE8-B732-FCEF696A236F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3CF9E754-8092-42CD-9841-0BE31C018446}" type="pres">
      <dgm:prSet presAssocID="{0BF66584-308D-4CE8-B732-FCEF696A236F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FD7838CA-B5CD-4C59-9915-D4FB56E079AF}" type="pres">
      <dgm:prSet presAssocID="{0BF66584-308D-4CE8-B732-FCEF696A236F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912714C8-D8C4-4EC4-B7BB-213FB2A03BFE}" type="pres">
      <dgm:prSet presAssocID="{0BF66584-308D-4CE8-B732-FCEF696A236F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BA6A1A4D-8254-44AC-BF1F-D97A01746EF3}" type="pres">
      <dgm:prSet presAssocID="{0BF66584-308D-4CE8-B732-FCEF696A236F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594895DA-4454-46D1-95E1-60B59F5CB915}" type="pres">
      <dgm:prSet presAssocID="{0BF66584-308D-4CE8-B732-FCEF696A236F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FCEA6B89-B96B-454E-BC77-383EE1149266}" type="presOf" srcId="{5956089C-C832-4685-AB60-F519D71C3256}" destId="{2730A531-0BCF-4604-A3F1-029A2377BF81}" srcOrd="0" destOrd="0" presId="urn:microsoft.com/office/officeart/2005/8/layout/vProcess5"/>
    <dgm:cxn modelId="{B138CB64-BA13-425B-97D4-98963AD9691D}" type="presOf" srcId="{1D9B01F9-1E5F-44F5-93AB-3A89EF479F4F}" destId="{DDEA7EF3-120F-4D2A-A8DA-014E9A4DC620}" srcOrd="0" destOrd="0" presId="urn:microsoft.com/office/officeart/2005/8/layout/vProcess5"/>
    <dgm:cxn modelId="{2206E13F-B9DF-4891-8F93-5E222AD401BA}" srcId="{0BF66584-308D-4CE8-B732-FCEF696A236F}" destId="{02DD7A3B-EF13-48E8-B5CE-3617D2AC0D7F}" srcOrd="0" destOrd="0" parTransId="{A764171A-332C-475C-943B-64DCEA1F42C4}" sibTransId="{D957197F-8465-4257-AC72-D9B81600F694}"/>
    <dgm:cxn modelId="{6339F9AB-3BD8-4334-8130-55CC48DF1C99}" type="presOf" srcId="{D957197F-8465-4257-AC72-D9B81600F694}" destId="{74172923-CCC2-4783-AFD0-A1E66041AB9D}" srcOrd="0" destOrd="0" presId="urn:microsoft.com/office/officeart/2005/8/layout/vProcess5"/>
    <dgm:cxn modelId="{17C33D3A-3357-4EFA-A776-99A4155AB259}" type="presOf" srcId="{C59876A0-6824-4904-891A-BF5B5E382B5A}" destId="{CAF93E6F-6B22-448C-A91B-4F932E067478}" srcOrd="0" destOrd="0" presId="urn:microsoft.com/office/officeart/2005/8/layout/vProcess5"/>
    <dgm:cxn modelId="{B8C9509D-4EFD-4148-B175-AC4116E4C458}" type="presOf" srcId="{02DD7A3B-EF13-48E8-B5CE-3617D2AC0D7F}" destId="{81939473-A002-483D-8C4C-03BD5F6BA095}" srcOrd="0" destOrd="0" presId="urn:microsoft.com/office/officeart/2005/8/layout/vProcess5"/>
    <dgm:cxn modelId="{A59512DC-0661-463A-8AA7-3D7F060440CD}" type="presOf" srcId="{397BE810-903D-4A90-88EE-AFD1A60BBD49}" destId="{4A66B07C-223C-4E4E-8D9C-4047B0808394}" srcOrd="0" destOrd="0" presId="urn:microsoft.com/office/officeart/2005/8/layout/vProcess5"/>
    <dgm:cxn modelId="{4EAC766C-ED42-4FA9-A6ED-4A0E7A4C8640}" type="presOf" srcId="{C59876A0-6824-4904-891A-BF5B5E382B5A}" destId="{912714C8-D8C4-4EC4-B7BB-213FB2A03BFE}" srcOrd="1" destOrd="0" presId="urn:microsoft.com/office/officeart/2005/8/layout/vProcess5"/>
    <dgm:cxn modelId="{F3C31341-D9D2-4CDE-8053-E187B379639C}" type="presOf" srcId="{02DD7A3B-EF13-48E8-B5CE-3617D2AC0D7F}" destId="{3CF9E754-8092-42CD-9841-0BE31C018446}" srcOrd="1" destOrd="0" presId="urn:microsoft.com/office/officeart/2005/8/layout/vProcess5"/>
    <dgm:cxn modelId="{CD75529E-0C11-459B-BF20-583383A191E7}" type="presOf" srcId="{FDB394D2-FE80-4B0A-AF64-BEA82529070A}" destId="{E74FF80F-97E3-4FFF-B03F-D35F495C361A}" srcOrd="0" destOrd="0" presId="urn:microsoft.com/office/officeart/2005/8/layout/vProcess5"/>
    <dgm:cxn modelId="{42B63C4B-E527-473A-BEBF-5C8B130076A4}" type="presOf" srcId="{FDB394D2-FE80-4B0A-AF64-BEA82529070A}" destId="{FD7838CA-B5CD-4C59-9915-D4FB56E079AF}" srcOrd="1" destOrd="0" presId="urn:microsoft.com/office/officeart/2005/8/layout/vProcess5"/>
    <dgm:cxn modelId="{3B60B32D-E7E7-4C47-B2DB-E2CAC279C580}" type="presOf" srcId="{68DBA483-DC53-41A3-A89D-6E616E2B30B0}" destId="{CB1BDF7F-51DD-4523-8CE9-C9466F2FA59D}" srcOrd="0" destOrd="0" presId="urn:microsoft.com/office/officeart/2005/8/layout/vProcess5"/>
    <dgm:cxn modelId="{632EB867-02FC-40C4-B92E-466DBF81597D}" type="presOf" srcId="{0BF66584-308D-4CE8-B732-FCEF696A236F}" destId="{59B77FAD-2059-491F-ABD6-37C2A7E9475E}" srcOrd="0" destOrd="0" presId="urn:microsoft.com/office/officeart/2005/8/layout/vProcess5"/>
    <dgm:cxn modelId="{358A8CB7-4CEE-4D7F-9238-8172AB89FF73}" type="presOf" srcId="{B2DFA012-297C-4A15-A9E4-2EEE5D358A5B}" destId="{594895DA-4454-46D1-95E1-60B59F5CB915}" srcOrd="1" destOrd="0" presId="urn:microsoft.com/office/officeart/2005/8/layout/vProcess5"/>
    <dgm:cxn modelId="{12892383-98CB-477A-9AD6-5A4D3089373B}" srcId="{0BF66584-308D-4CE8-B732-FCEF696A236F}" destId="{FDB394D2-FE80-4B0A-AF64-BEA82529070A}" srcOrd="1" destOrd="0" parTransId="{0BF21A65-BDA4-490C-A0B5-3CE8F411B669}" sibTransId="{68DBA483-DC53-41A3-A89D-6E616E2B30B0}"/>
    <dgm:cxn modelId="{760E58C4-FD8D-4A99-87CB-3FBC5F6C2560}" srcId="{0BF66584-308D-4CE8-B732-FCEF696A236F}" destId="{5956089C-C832-4685-AB60-F519D71C3256}" srcOrd="3" destOrd="0" parTransId="{D070EEFA-ACAE-4F92-B3B3-4C4ACFB5FAB7}" sibTransId="{397BE810-903D-4A90-88EE-AFD1A60BBD49}"/>
    <dgm:cxn modelId="{38B8E752-13AE-42BA-B164-06A5AE199EE6}" srcId="{0BF66584-308D-4CE8-B732-FCEF696A236F}" destId="{C59876A0-6824-4904-891A-BF5B5E382B5A}" srcOrd="2" destOrd="0" parTransId="{960E096A-0C53-40C0-9B83-32BB309254E2}" sibTransId="{1D9B01F9-1E5F-44F5-93AB-3A89EF479F4F}"/>
    <dgm:cxn modelId="{0D3A603A-253E-4336-820D-D144E96F145C}" type="presOf" srcId="{B2DFA012-297C-4A15-A9E4-2EEE5D358A5B}" destId="{BFFE5FDF-6280-474F-9809-FFA93720AA1E}" srcOrd="0" destOrd="0" presId="urn:microsoft.com/office/officeart/2005/8/layout/vProcess5"/>
    <dgm:cxn modelId="{BA221A99-C884-47E6-8F9E-FDD21345C8BA}" type="presOf" srcId="{5956089C-C832-4685-AB60-F519D71C3256}" destId="{BA6A1A4D-8254-44AC-BF1F-D97A01746EF3}" srcOrd="1" destOrd="0" presId="urn:microsoft.com/office/officeart/2005/8/layout/vProcess5"/>
    <dgm:cxn modelId="{EEDC14F6-42CA-48E2-A550-96DDE4F44932}" srcId="{0BF66584-308D-4CE8-B732-FCEF696A236F}" destId="{B2DFA012-297C-4A15-A9E4-2EEE5D358A5B}" srcOrd="4" destOrd="0" parTransId="{AC7A11C1-B759-46EE-A5C0-48841F2650FD}" sibTransId="{2951348D-9495-4F0B-8603-770799792B6F}"/>
    <dgm:cxn modelId="{2C4946C1-20BD-42A0-80A8-DA6D390788E9}" type="presParOf" srcId="{59B77FAD-2059-491F-ABD6-37C2A7E9475E}" destId="{8D938221-26F7-4246-8A4A-4FC3154C2E85}" srcOrd="0" destOrd="0" presId="urn:microsoft.com/office/officeart/2005/8/layout/vProcess5"/>
    <dgm:cxn modelId="{04826353-D8D2-4484-ABA7-F10555FD1D92}" type="presParOf" srcId="{59B77FAD-2059-491F-ABD6-37C2A7E9475E}" destId="{81939473-A002-483D-8C4C-03BD5F6BA095}" srcOrd="1" destOrd="0" presId="urn:microsoft.com/office/officeart/2005/8/layout/vProcess5"/>
    <dgm:cxn modelId="{984E597F-38E5-40BB-B155-6E26B05A0328}" type="presParOf" srcId="{59B77FAD-2059-491F-ABD6-37C2A7E9475E}" destId="{E74FF80F-97E3-4FFF-B03F-D35F495C361A}" srcOrd="2" destOrd="0" presId="urn:microsoft.com/office/officeart/2005/8/layout/vProcess5"/>
    <dgm:cxn modelId="{716FC9A3-FB64-4813-BC63-D701FDC5CFDE}" type="presParOf" srcId="{59B77FAD-2059-491F-ABD6-37C2A7E9475E}" destId="{CAF93E6F-6B22-448C-A91B-4F932E067478}" srcOrd="3" destOrd="0" presId="urn:microsoft.com/office/officeart/2005/8/layout/vProcess5"/>
    <dgm:cxn modelId="{4E4EA5F7-8FBD-4873-8A25-0EA2928069A6}" type="presParOf" srcId="{59B77FAD-2059-491F-ABD6-37C2A7E9475E}" destId="{2730A531-0BCF-4604-A3F1-029A2377BF81}" srcOrd="4" destOrd="0" presId="urn:microsoft.com/office/officeart/2005/8/layout/vProcess5"/>
    <dgm:cxn modelId="{15C67A49-FB25-444A-8172-1189E404E14C}" type="presParOf" srcId="{59B77FAD-2059-491F-ABD6-37C2A7E9475E}" destId="{BFFE5FDF-6280-474F-9809-FFA93720AA1E}" srcOrd="5" destOrd="0" presId="urn:microsoft.com/office/officeart/2005/8/layout/vProcess5"/>
    <dgm:cxn modelId="{E84B802A-1740-4552-8093-470470A32B64}" type="presParOf" srcId="{59B77FAD-2059-491F-ABD6-37C2A7E9475E}" destId="{74172923-CCC2-4783-AFD0-A1E66041AB9D}" srcOrd="6" destOrd="0" presId="urn:microsoft.com/office/officeart/2005/8/layout/vProcess5"/>
    <dgm:cxn modelId="{19AC377C-9751-4CD4-8159-1D479AC433D0}" type="presParOf" srcId="{59B77FAD-2059-491F-ABD6-37C2A7E9475E}" destId="{CB1BDF7F-51DD-4523-8CE9-C9466F2FA59D}" srcOrd="7" destOrd="0" presId="urn:microsoft.com/office/officeart/2005/8/layout/vProcess5"/>
    <dgm:cxn modelId="{B2496E41-EFC0-4084-9F9D-A71FB7A3FB40}" type="presParOf" srcId="{59B77FAD-2059-491F-ABD6-37C2A7E9475E}" destId="{DDEA7EF3-120F-4D2A-A8DA-014E9A4DC620}" srcOrd="8" destOrd="0" presId="urn:microsoft.com/office/officeart/2005/8/layout/vProcess5"/>
    <dgm:cxn modelId="{92BE5A05-7823-4840-81FE-F47DB4D8E07F}" type="presParOf" srcId="{59B77FAD-2059-491F-ABD6-37C2A7E9475E}" destId="{4A66B07C-223C-4E4E-8D9C-4047B0808394}" srcOrd="9" destOrd="0" presId="urn:microsoft.com/office/officeart/2005/8/layout/vProcess5"/>
    <dgm:cxn modelId="{283996EC-63AD-4CC3-8DE7-321DE7A450F9}" type="presParOf" srcId="{59B77FAD-2059-491F-ABD6-37C2A7E9475E}" destId="{3CF9E754-8092-42CD-9841-0BE31C018446}" srcOrd="10" destOrd="0" presId="urn:microsoft.com/office/officeart/2005/8/layout/vProcess5"/>
    <dgm:cxn modelId="{5B57250D-AFEF-4EA8-A8F9-9CD23EA69804}" type="presParOf" srcId="{59B77FAD-2059-491F-ABD6-37C2A7E9475E}" destId="{FD7838CA-B5CD-4C59-9915-D4FB56E079AF}" srcOrd="11" destOrd="0" presId="urn:microsoft.com/office/officeart/2005/8/layout/vProcess5"/>
    <dgm:cxn modelId="{E79AC22B-3CB3-40AC-BBC2-C1CBDE381250}" type="presParOf" srcId="{59B77FAD-2059-491F-ABD6-37C2A7E9475E}" destId="{912714C8-D8C4-4EC4-B7BB-213FB2A03BFE}" srcOrd="12" destOrd="0" presId="urn:microsoft.com/office/officeart/2005/8/layout/vProcess5"/>
    <dgm:cxn modelId="{74E859AB-8ACE-4169-B9B7-7D84F6017B85}" type="presParOf" srcId="{59B77FAD-2059-491F-ABD6-37C2A7E9475E}" destId="{BA6A1A4D-8254-44AC-BF1F-D97A01746EF3}" srcOrd="13" destOrd="0" presId="urn:microsoft.com/office/officeart/2005/8/layout/vProcess5"/>
    <dgm:cxn modelId="{4139EE7E-0ED3-4BA3-B5B9-4CF5B69BA9CF}" type="presParOf" srcId="{59B77FAD-2059-491F-ABD6-37C2A7E9475E}" destId="{594895DA-4454-46D1-95E1-60B59F5CB915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BF66584-308D-4CE8-B732-FCEF696A236F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02DD7A3B-EF13-48E8-B5CE-3617D2AC0D7F}">
      <dgm:prSet phldrT="[Текст]" custT="1"/>
      <dgm:spPr>
        <a:solidFill>
          <a:schemeClr val="accent1"/>
        </a:solidFill>
      </dgm:spPr>
      <dgm:t>
        <a:bodyPr/>
        <a:lstStyle/>
        <a:p>
          <a:pPr algn="ctr"/>
          <a:r>
            <a:rPr lang="bg-BG" sz="2800" b="1" dirty="0" smtClean="0">
              <a:solidFill>
                <a:schemeClr val="tx1"/>
              </a:solidFill>
            </a:rPr>
            <a:t>Планиране </a:t>
          </a:r>
          <a:endParaRPr lang="bg-BG" sz="2800" b="1" dirty="0">
            <a:solidFill>
              <a:schemeClr val="tx1"/>
            </a:solidFill>
          </a:endParaRPr>
        </a:p>
      </dgm:t>
    </dgm:pt>
    <dgm:pt modelId="{A764171A-332C-475C-943B-64DCEA1F42C4}" type="parTrans" cxnId="{2206E13F-B9DF-4891-8F93-5E222AD401BA}">
      <dgm:prSet/>
      <dgm:spPr/>
      <dgm:t>
        <a:bodyPr/>
        <a:lstStyle/>
        <a:p>
          <a:endParaRPr lang="bg-BG"/>
        </a:p>
      </dgm:t>
    </dgm:pt>
    <dgm:pt modelId="{D957197F-8465-4257-AC72-D9B81600F694}" type="sibTrans" cxnId="{2206E13F-B9DF-4891-8F93-5E222AD401BA}">
      <dgm:prSet/>
      <dgm:spPr/>
      <dgm:t>
        <a:bodyPr/>
        <a:lstStyle/>
        <a:p>
          <a:endParaRPr lang="bg-BG"/>
        </a:p>
      </dgm:t>
    </dgm:pt>
    <dgm:pt modelId="{FDB394D2-FE80-4B0A-AF64-BEA82529070A}">
      <dgm:prSet phldrT="[Текст]" custT="1"/>
      <dgm:spPr/>
      <dgm:t>
        <a:bodyPr/>
        <a:lstStyle/>
        <a:p>
          <a:pPr algn="ctr"/>
          <a:r>
            <a:rPr lang="bg-BG" sz="2400" b="1" dirty="0" smtClean="0">
              <a:solidFill>
                <a:schemeClr val="tx1"/>
              </a:solidFill>
            </a:rPr>
            <a:t>Организиране</a:t>
          </a:r>
          <a:endParaRPr lang="bg-BG" sz="2400" b="1" dirty="0">
            <a:solidFill>
              <a:schemeClr val="tx1"/>
            </a:solidFill>
          </a:endParaRPr>
        </a:p>
      </dgm:t>
    </dgm:pt>
    <dgm:pt modelId="{0BF21A65-BDA4-490C-A0B5-3CE8F411B669}" type="parTrans" cxnId="{12892383-98CB-477A-9AD6-5A4D3089373B}">
      <dgm:prSet/>
      <dgm:spPr/>
      <dgm:t>
        <a:bodyPr/>
        <a:lstStyle/>
        <a:p>
          <a:endParaRPr lang="bg-BG"/>
        </a:p>
      </dgm:t>
    </dgm:pt>
    <dgm:pt modelId="{68DBA483-DC53-41A3-A89D-6E616E2B30B0}" type="sibTrans" cxnId="{12892383-98CB-477A-9AD6-5A4D3089373B}">
      <dgm:prSet/>
      <dgm:spPr/>
      <dgm:t>
        <a:bodyPr/>
        <a:lstStyle/>
        <a:p>
          <a:endParaRPr lang="bg-BG"/>
        </a:p>
      </dgm:t>
    </dgm:pt>
    <dgm:pt modelId="{C59876A0-6824-4904-891A-BF5B5E382B5A}">
      <dgm:prSet phldrT="[Текст]" custT="1"/>
      <dgm:spPr>
        <a:solidFill>
          <a:schemeClr val="accent1"/>
        </a:solidFill>
      </dgm:spPr>
      <dgm:t>
        <a:bodyPr/>
        <a:lstStyle/>
        <a:p>
          <a:pPr algn="ctr"/>
          <a:r>
            <a:rPr lang="bg-BG" sz="2400" b="1" dirty="0" smtClean="0">
              <a:solidFill>
                <a:schemeClr val="tx1"/>
              </a:solidFill>
            </a:rPr>
            <a:t>Координиране</a:t>
          </a:r>
          <a:endParaRPr lang="bg-BG" sz="2400" b="1" dirty="0">
            <a:solidFill>
              <a:schemeClr val="tx1"/>
            </a:solidFill>
          </a:endParaRPr>
        </a:p>
      </dgm:t>
    </dgm:pt>
    <dgm:pt modelId="{960E096A-0C53-40C0-9B83-32BB309254E2}" type="parTrans" cxnId="{38B8E752-13AE-42BA-B164-06A5AE199EE6}">
      <dgm:prSet/>
      <dgm:spPr/>
      <dgm:t>
        <a:bodyPr/>
        <a:lstStyle/>
        <a:p>
          <a:endParaRPr lang="bg-BG"/>
        </a:p>
      </dgm:t>
    </dgm:pt>
    <dgm:pt modelId="{1D9B01F9-1E5F-44F5-93AB-3A89EF479F4F}" type="sibTrans" cxnId="{38B8E752-13AE-42BA-B164-06A5AE199EE6}">
      <dgm:prSet/>
      <dgm:spPr/>
      <dgm:t>
        <a:bodyPr/>
        <a:lstStyle/>
        <a:p>
          <a:endParaRPr lang="bg-BG"/>
        </a:p>
      </dgm:t>
    </dgm:pt>
    <dgm:pt modelId="{5956089C-C832-4685-AB60-F519D71C3256}">
      <dgm:prSet/>
      <dgm:spPr>
        <a:solidFill>
          <a:schemeClr val="accent1"/>
        </a:solidFill>
      </dgm:spPr>
      <dgm:t>
        <a:bodyPr/>
        <a:lstStyle/>
        <a:p>
          <a:pPr algn="ctr"/>
          <a:r>
            <a:rPr lang="bg-BG" b="1" dirty="0" smtClean="0">
              <a:solidFill>
                <a:schemeClr val="tx1"/>
              </a:solidFill>
            </a:rPr>
            <a:t>Ръководство</a:t>
          </a:r>
          <a:endParaRPr lang="bg-BG" b="1" dirty="0">
            <a:solidFill>
              <a:schemeClr val="tx1"/>
            </a:solidFill>
          </a:endParaRPr>
        </a:p>
      </dgm:t>
    </dgm:pt>
    <dgm:pt modelId="{D070EEFA-ACAE-4F92-B3B3-4C4ACFB5FAB7}" type="parTrans" cxnId="{760E58C4-FD8D-4A99-87CB-3FBC5F6C2560}">
      <dgm:prSet/>
      <dgm:spPr/>
      <dgm:t>
        <a:bodyPr/>
        <a:lstStyle/>
        <a:p>
          <a:endParaRPr lang="bg-BG"/>
        </a:p>
      </dgm:t>
    </dgm:pt>
    <dgm:pt modelId="{397BE810-903D-4A90-88EE-AFD1A60BBD49}" type="sibTrans" cxnId="{760E58C4-FD8D-4A99-87CB-3FBC5F6C2560}">
      <dgm:prSet/>
      <dgm:spPr/>
      <dgm:t>
        <a:bodyPr/>
        <a:lstStyle/>
        <a:p>
          <a:endParaRPr lang="bg-BG"/>
        </a:p>
      </dgm:t>
    </dgm:pt>
    <dgm:pt modelId="{B2DFA012-297C-4A15-A9E4-2EEE5D358A5B}">
      <dgm:prSet/>
      <dgm:spPr>
        <a:solidFill>
          <a:schemeClr val="accent1"/>
        </a:solidFill>
      </dgm:spPr>
      <dgm:t>
        <a:bodyPr/>
        <a:lstStyle/>
        <a:p>
          <a:pPr algn="ctr"/>
          <a:r>
            <a:rPr lang="bg-BG" b="1" dirty="0" smtClean="0">
              <a:solidFill>
                <a:schemeClr val="tx1"/>
              </a:solidFill>
            </a:rPr>
            <a:t>Контрол и оценка</a:t>
          </a:r>
          <a:endParaRPr lang="bg-BG" b="1" dirty="0">
            <a:solidFill>
              <a:schemeClr val="tx1"/>
            </a:solidFill>
          </a:endParaRPr>
        </a:p>
      </dgm:t>
    </dgm:pt>
    <dgm:pt modelId="{AC7A11C1-B759-46EE-A5C0-48841F2650FD}" type="parTrans" cxnId="{EEDC14F6-42CA-48E2-A550-96DDE4F44932}">
      <dgm:prSet/>
      <dgm:spPr/>
      <dgm:t>
        <a:bodyPr/>
        <a:lstStyle/>
        <a:p>
          <a:endParaRPr lang="bg-BG"/>
        </a:p>
      </dgm:t>
    </dgm:pt>
    <dgm:pt modelId="{2951348D-9495-4F0B-8603-770799792B6F}" type="sibTrans" cxnId="{EEDC14F6-42CA-48E2-A550-96DDE4F44932}">
      <dgm:prSet/>
      <dgm:spPr/>
      <dgm:t>
        <a:bodyPr/>
        <a:lstStyle/>
        <a:p>
          <a:endParaRPr lang="bg-BG"/>
        </a:p>
      </dgm:t>
    </dgm:pt>
    <dgm:pt modelId="{59B77FAD-2059-491F-ABD6-37C2A7E9475E}" type="pres">
      <dgm:prSet presAssocID="{0BF66584-308D-4CE8-B732-FCEF696A236F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8D938221-26F7-4246-8A4A-4FC3154C2E85}" type="pres">
      <dgm:prSet presAssocID="{0BF66584-308D-4CE8-B732-FCEF696A236F}" presName="dummyMaxCanvas" presStyleCnt="0">
        <dgm:presLayoutVars/>
      </dgm:prSet>
      <dgm:spPr/>
    </dgm:pt>
    <dgm:pt modelId="{81939473-A002-483D-8C4C-03BD5F6BA095}" type="pres">
      <dgm:prSet presAssocID="{0BF66584-308D-4CE8-B732-FCEF696A236F}" presName="FiveNodes_1" presStyleLbl="node1" presStyleIdx="0" presStyleCnt="5" custLinFactNeighborX="-4" custLinFactNeighborY="-4628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E74FF80F-97E3-4FFF-B03F-D35F495C361A}" type="pres">
      <dgm:prSet presAssocID="{0BF66584-308D-4CE8-B732-FCEF696A236F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CAF93E6F-6B22-448C-A91B-4F932E067478}" type="pres">
      <dgm:prSet presAssocID="{0BF66584-308D-4CE8-B732-FCEF696A236F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2730A531-0BCF-4604-A3F1-029A2377BF81}" type="pres">
      <dgm:prSet presAssocID="{0BF66584-308D-4CE8-B732-FCEF696A236F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BFFE5FDF-6280-474F-9809-FFA93720AA1E}" type="pres">
      <dgm:prSet presAssocID="{0BF66584-308D-4CE8-B732-FCEF696A236F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74172923-CCC2-4783-AFD0-A1E66041AB9D}" type="pres">
      <dgm:prSet presAssocID="{0BF66584-308D-4CE8-B732-FCEF696A236F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CB1BDF7F-51DD-4523-8CE9-C9466F2FA59D}" type="pres">
      <dgm:prSet presAssocID="{0BF66584-308D-4CE8-B732-FCEF696A236F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DDEA7EF3-120F-4D2A-A8DA-014E9A4DC620}" type="pres">
      <dgm:prSet presAssocID="{0BF66584-308D-4CE8-B732-FCEF696A236F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4A66B07C-223C-4E4E-8D9C-4047B0808394}" type="pres">
      <dgm:prSet presAssocID="{0BF66584-308D-4CE8-B732-FCEF696A236F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3CF9E754-8092-42CD-9841-0BE31C018446}" type="pres">
      <dgm:prSet presAssocID="{0BF66584-308D-4CE8-B732-FCEF696A236F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FD7838CA-B5CD-4C59-9915-D4FB56E079AF}" type="pres">
      <dgm:prSet presAssocID="{0BF66584-308D-4CE8-B732-FCEF696A236F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912714C8-D8C4-4EC4-B7BB-213FB2A03BFE}" type="pres">
      <dgm:prSet presAssocID="{0BF66584-308D-4CE8-B732-FCEF696A236F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BA6A1A4D-8254-44AC-BF1F-D97A01746EF3}" type="pres">
      <dgm:prSet presAssocID="{0BF66584-308D-4CE8-B732-FCEF696A236F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594895DA-4454-46D1-95E1-60B59F5CB915}" type="pres">
      <dgm:prSet presAssocID="{0BF66584-308D-4CE8-B732-FCEF696A236F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FCEA6B89-B96B-454E-BC77-383EE1149266}" type="presOf" srcId="{5956089C-C832-4685-AB60-F519D71C3256}" destId="{2730A531-0BCF-4604-A3F1-029A2377BF81}" srcOrd="0" destOrd="0" presId="urn:microsoft.com/office/officeart/2005/8/layout/vProcess5"/>
    <dgm:cxn modelId="{B138CB64-BA13-425B-97D4-98963AD9691D}" type="presOf" srcId="{1D9B01F9-1E5F-44F5-93AB-3A89EF479F4F}" destId="{DDEA7EF3-120F-4D2A-A8DA-014E9A4DC620}" srcOrd="0" destOrd="0" presId="urn:microsoft.com/office/officeart/2005/8/layout/vProcess5"/>
    <dgm:cxn modelId="{2206E13F-B9DF-4891-8F93-5E222AD401BA}" srcId="{0BF66584-308D-4CE8-B732-FCEF696A236F}" destId="{02DD7A3B-EF13-48E8-B5CE-3617D2AC0D7F}" srcOrd="0" destOrd="0" parTransId="{A764171A-332C-475C-943B-64DCEA1F42C4}" sibTransId="{D957197F-8465-4257-AC72-D9B81600F694}"/>
    <dgm:cxn modelId="{6339F9AB-3BD8-4334-8130-55CC48DF1C99}" type="presOf" srcId="{D957197F-8465-4257-AC72-D9B81600F694}" destId="{74172923-CCC2-4783-AFD0-A1E66041AB9D}" srcOrd="0" destOrd="0" presId="urn:microsoft.com/office/officeart/2005/8/layout/vProcess5"/>
    <dgm:cxn modelId="{17C33D3A-3357-4EFA-A776-99A4155AB259}" type="presOf" srcId="{C59876A0-6824-4904-891A-BF5B5E382B5A}" destId="{CAF93E6F-6B22-448C-A91B-4F932E067478}" srcOrd="0" destOrd="0" presId="urn:microsoft.com/office/officeart/2005/8/layout/vProcess5"/>
    <dgm:cxn modelId="{B8C9509D-4EFD-4148-B175-AC4116E4C458}" type="presOf" srcId="{02DD7A3B-EF13-48E8-B5CE-3617D2AC0D7F}" destId="{81939473-A002-483D-8C4C-03BD5F6BA095}" srcOrd="0" destOrd="0" presId="urn:microsoft.com/office/officeart/2005/8/layout/vProcess5"/>
    <dgm:cxn modelId="{A59512DC-0661-463A-8AA7-3D7F060440CD}" type="presOf" srcId="{397BE810-903D-4A90-88EE-AFD1A60BBD49}" destId="{4A66B07C-223C-4E4E-8D9C-4047B0808394}" srcOrd="0" destOrd="0" presId="urn:microsoft.com/office/officeart/2005/8/layout/vProcess5"/>
    <dgm:cxn modelId="{4EAC766C-ED42-4FA9-A6ED-4A0E7A4C8640}" type="presOf" srcId="{C59876A0-6824-4904-891A-BF5B5E382B5A}" destId="{912714C8-D8C4-4EC4-B7BB-213FB2A03BFE}" srcOrd="1" destOrd="0" presId="urn:microsoft.com/office/officeart/2005/8/layout/vProcess5"/>
    <dgm:cxn modelId="{F3C31341-D9D2-4CDE-8053-E187B379639C}" type="presOf" srcId="{02DD7A3B-EF13-48E8-B5CE-3617D2AC0D7F}" destId="{3CF9E754-8092-42CD-9841-0BE31C018446}" srcOrd="1" destOrd="0" presId="urn:microsoft.com/office/officeart/2005/8/layout/vProcess5"/>
    <dgm:cxn modelId="{CD75529E-0C11-459B-BF20-583383A191E7}" type="presOf" srcId="{FDB394D2-FE80-4B0A-AF64-BEA82529070A}" destId="{E74FF80F-97E3-4FFF-B03F-D35F495C361A}" srcOrd="0" destOrd="0" presId="urn:microsoft.com/office/officeart/2005/8/layout/vProcess5"/>
    <dgm:cxn modelId="{42B63C4B-E527-473A-BEBF-5C8B130076A4}" type="presOf" srcId="{FDB394D2-FE80-4B0A-AF64-BEA82529070A}" destId="{FD7838CA-B5CD-4C59-9915-D4FB56E079AF}" srcOrd="1" destOrd="0" presId="urn:microsoft.com/office/officeart/2005/8/layout/vProcess5"/>
    <dgm:cxn modelId="{3B60B32D-E7E7-4C47-B2DB-E2CAC279C580}" type="presOf" srcId="{68DBA483-DC53-41A3-A89D-6E616E2B30B0}" destId="{CB1BDF7F-51DD-4523-8CE9-C9466F2FA59D}" srcOrd="0" destOrd="0" presId="urn:microsoft.com/office/officeart/2005/8/layout/vProcess5"/>
    <dgm:cxn modelId="{632EB867-02FC-40C4-B92E-466DBF81597D}" type="presOf" srcId="{0BF66584-308D-4CE8-B732-FCEF696A236F}" destId="{59B77FAD-2059-491F-ABD6-37C2A7E9475E}" srcOrd="0" destOrd="0" presId="urn:microsoft.com/office/officeart/2005/8/layout/vProcess5"/>
    <dgm:cxn modelId="{358A8CB7-4CEE-4D7F-9238-8172AB89FF73}" type="presOf" srcId="{B2DFA012-297C-4A15-A9E4-2EEE5D358A5B}" destId="{594895DA-4454-46D1-95E1-60B59F5CB915}" srcOrd="1" destOrd="0" presId="urn:microsoft.com/office/officeart/2005/8/layout/vProcess5"/>
    <dgm:cxn modelId="{12892383-98CB-477A-9AD6-5A4D3089373B}" srcId="{0BF66584-308D-4CE8-B732-FCEF696A236F}" destId="{FDB394D2-FE80-4B0A-AF64-BEA82529070A}" srcOrd="1" destOrd="0" parTransId="{0BF21A65-BDA4-490C-A0B5-3CE8F411B669}" sibTransId="{68DBA483-DC53-41A3-A89D-6E616E2B30B0}"/>
    <dgm:cxn modelId="{760E58C4-FD8D-4A99-87CB-3FBC5F6C2560}" srcId="{0BF66584-308D-4CE8-B732-FCEF696A236F}" destId="{5956089C-C832-4685-AB60-F519D71C3256}" srcOrd="3" destOrd="0" parTransId="{D070EEFA-ACAE-4F92-B3B3-4C4ACFB5FAB7}" sibTransId="{397BE810-903D-4A90-88EE-AFD1A60BBD49}"/>
    <dgm:cxn modelId="{38B8E752-13AE-42BA-B164-06A5AE199EE6}" srcId="{0BF66584-308D-4CE8-B732-FCEF696A236F}" destId="{C59876A0-6824-4904-891A-BF5B5E382B5A}" srcOrd="2" destOrd="0" parTransId="{960E096A-0C53-40C0-9B83-32BB309254E2}" sibTransId="{1D9B01F9-1E5F-44F5-93AB-3A89EF479F4F}"/>
    <dgm:cxn modelId="{0D3A603A-253E-4336-820D-D144E96F145C}" type="presOf" srcId="{B2DFA012-297C-4A15-A9E4-2EEE5D358A5B}" destId="{BFFE5FDF-6280-474F-9809-FFA93720AA1E}" srcOrd="0" destOrd="0" presId="urn:microsoft.com/office/officeart/2005/8/layout/vProcess5"/>
    <dgm:cxn modelId="{BA221A99-C884-47E6-8F9E-FDD21345C8BA}" type="presOf" srcId="{5956089C-C832-4685-AB60-F519D71C3256}" destId="{BA6A1A4D-8254-44AC-BF1F-D97A01746EF3}" srcOrd="1" destOrd="0" presId="urn:microsoft.com/office/officeart/2005/8/layout/vProcess5"/>
    <dgm:cxn modelId="{EEDC14F6-42CA-48E2-A550-96DDE4F44932}" srcId="{0BF66584-308D-4CE8-B732-FCEF696A236F}" destId="{B2DFA012-297C-4A15-A9E4-2EEE5D358A5B}" srcOrd="4" destOrd="0" parTransId="{AC7A11C1-B759-46EE-A5C0-48841F2650FD}" sibTransId="{2951348D-9495-4F0B-8603-770799792B6F}"/>
    <dgm:cxn modelId="{2C4946C1-20BD-42A0-80A8-DA6D390788E9}" type="presParOf" srcId="{59B77FAD-2059-491F-ABD6-37C2A7E9475E}" destId="{8D938221-26F7-4246-8A4A-4FC3154C2E85}" srcOrd="0" destOrd="0" presId="urn:microsoft.com/office/officeart/2005/8/layout/vProcess5"/>
    <dgm:cxn modelId="{04826353-D8D2-4484-ABA7-F10555FD1D92}" type="presParOf" srcId="{59B77FAD-2059-491F-ABD6-37C2A7E9475E}" destId="{81939473-A002-483D-8C4C-03BD5F6BA095}" srcOrd="1" destOrd="0" presId="urn:microsoft.com/office/officeart/2005/8/layout/vProcess5"/>
    <dgm:cxn modelId="{984E597F-38E5-40BB-B155-6E26B05A0328}" type="presParOf" srcId="{59B77FAD-2059-491F-ABD6-37C2A7E9475E}" destId="{E74FF80F-97E3-4FFF-B03F-D35F495C361A}" srcOrd="2" destOrd="0" presId="urn:microsoft.com/office/officeart/2005/8/layout/vProcess5"/>
    <dgm:cxn modelId="{716FC9A3-FB64-4813-BC63-D701FDC5CFDE}" type="presParOf" srcId="{59B77FAD-2059-491F-ABD6-37C2A7E9475E}" destId="{CAF93E6F-6B22-448C-A91B-4F932E067478}" srcOrd="3" destOrd="0" presId="urn:microsoft.com/office/officeart/2005/8/layout/vProcess5"/>
    <dgm:cxn modelId="{4E4EA5F7-8FBD-4873-8A25-0EA2928069A6}" type="presParOf" srcId="{59B77FAD-2059-491F-ABD6-37C2A7E9475E}" destId="{2730A531-0BCF-4604-A3F1-029A2377BF81}" srcOrd="4" destOrd="0" presId="urn:microsoft.com/office/officeart/2005/8/layout/vProcess5"/>
    <dgm:cxn modelId="{15C67A49-FB25-444A-8172-1189E404E14C}" type="presParOf" srcId="{59B77FAD-2059-491F-ABD6-37C2A7E9475E}" destId="{BFFE5FDF-6280-474F-9809-FFA93720AA1E}" srcOrd="5" destOrd="0" presId="urn:microsoft.com/office/officeart/2005/8/layout/vProcess5"/>
    <dgm:cxn modelId="{E84B802A-1740-4552-8093-470470A32B64}" type="presParOf" srcId="{59B77FAD-2059-491F-ABD6-37C2A7E9475E}" destId="{74172923-CCC2-4783-AFD0-A1E66041AB9D}" srcOrd="6" destOrd="0" presId="urn:microsoft.com/office/officeart/2005/8/layout/vProcess5"/>
    <dgm:cxn modelId="{19AC377C-9751-4CD4-8159-1D479AC433D0}" type="presParOf" srcId="{59B77FAD-2059-491F-ABD6-37C2A7E9475E}" destId="{CB1BDF7F-51DD-4523-8CE9-C9466F2FA59D}" srcOrd="7" destOrd="0" presId="urn:microsoft.com/office/officeart/2005/8/layout/vProcess5"/>
    <dgm:cxn modelId="{B2496E41-EFC0-4084-9F9D-A71FB7A3FB40}" type="presParOf" srcId="{59B77FAD-2059-491F-ABD6-37C2A7E9475E}" destId="{DDEA7EF3-120F-4D2A-A8DA-014E9A4DC620}" srcOrd="8" destOrd="0" presId="urn:microsoft.com/office/officeart/2005/8/layout/vProcess5"/>
    <dgm:cxn modelId="{92BE5A05-7823-4840-81FE-F47DB4D8E07F}" type="presParOf" srcId="{59B77FAD-2059-491F-ABD6-37C2A7E9475E}" destId="{4A66B07C-223C-4E4E-8D9C-4047B0808394}" srcOrd="9" destOrd="0" presId="urn:microsoft.com/office/officeart/2005/8/layout/vProcess5"/>
    <dgm:cxn modelId="{283996EC-63AD-4CC3-8DE7-321DE7A450F9}" type="presParOf" srcId="{59B77FAD-2059-491F-ABD6-37C2A7E9475E}" destId="{3CF9E754-8092-42CD-9841-0BE31C018446}" srcOrd="10" destOrd="0" presId="urn:microsoft.com/office/officeart/2005/8/layout/vProcess5"/>
    <dgm:cxn modelId="{5B57250D-AFEF-4EA8-A8F9-9CD23EA69804}" type="presParOf" srcId="{59B77FAD-2059-491F-ABD6-37C2A7E9475E}" destId="{FD7838CA-B5CD-4C59-9915-D4FB56E079AF}" srcOrd="11" destOrd="0" presId="urn:microsoft.com/office/officeart/2005/8/layout/vProcess5"/>
    <dgm:cxn modelId="{E79AC22B-3CB3-40AC-BBC2-C1CBDE381250}" type="presParOf" srcId="{59B77FAD-2059-491F-ABD6-37C2A7E9475E}" destId="{912714C8-D8C4-4EC4-B7BB-213FB2A03BFE}" srcOrd="12" destOrd="0" presId="urn:microsoft.com/office/officeart/2005/8/layout/vProcess5"/>
    <dgm:cxn modelId="{74E859AB-8ACE-4169-B9B7-7D84F6017B85}" type="presParOf" srcId="{59B77FAD-2059-491F-ABD6-37C2A7E9475E}" destId="{BA6A1A4D-8254-44AC-BF1F-D97A01746EF3}" srcOrd="13" destOrd="0" presId="urn:microsoft.com/office/officeart/2005/8/layout/vProcess5"/>
    <dgm:cxn modelId="{4139EE7E-0ED3-4BA3-B5B9-4CF5B69BA9CF}" type="presParOf" srcId="{59B77FAD-2059-491F-ABD6-37C2A7E9475E}" destId="{594895DA-4454-46D1-95E1-60B59F5CB915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1EFB42E-2FC0-4A0A-9BB6-915091A52A91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3CCD253C-2864-417E-95F7-845D8F3D6475}">
      <dgm:prSet phldrT="[Текст]"/>
      <dgm:spPr/>
      <dgm:t>
        <a:bodyPr/>
        <a:lstStyle/>
        <a:p>
          <a:r>
            <a:rPr lang="bg-BG" dirty="0" smtClean="0"/>
            <a:t>Тест</a:t>
          </a:r>
          <a:endParaRPr lang="bg-BG" dirty="0"/>
        </a:p>
      </dgm:t>
    </dgm:pt>
    <dgm:pt modelId="{79B7CD96-3454-49BF-897E-7D37326BCC75}" type="parTrans" cxnId="{1D91EFF6-900E-4ECB-BFB4-F1C060145412}">
      <dgm:prSet/>
      <dgm:spPr/>
      <dgm:t>
        <a:bodyPr/>
        <a:lstStyle/>
        <a:p>
          <a:endParaRPr lang="bg-BG"/>
        </a:p>
      </dgm:t>
    </dgm:pt>
    <dgm:pt modelId="{E23862EF-82E7-4F4F-8200-E66364F410DA}" type="sibTrans" cxnId="{1D91EFF6-900E-4ECB-BFB4-F1C060145412}">
      <dgm:prSet/>
      <dgm:spPr/>
      <dgm:t>
        <a:bodyPr/>
        <a:lstStyle/>
        <a:p>
          <a:endParaRPr lang="bg-BG"/>
        </a:p>
      </dgm:t>
    </dgm:pt>
    <dgm:pt modelId="{7A177D57-C9AC-4B48-8A9F-E174ACEF89D2}">
      <dgm:prSet phldrT="[Текст]"/>
      <dgm:spPr/>
      <dgm:t>
        <a:bodyPr/>
        <a:lstStyle/>
        <a:p>
          <a:r>
            <a:rPr lang="bg-BG" dirty="0" smtClean="0"/>
            <a:t>Проверяват се знания от познавателна област</a:t>
          </a:r>
          <a:endParaRPr lang="bg-BG" dirty="0"/>
        </a:p>
      </dgm:t>
    </dgm:pt>
    <dgm:pt modelId="{0AB96FBF-2865-4E6F-93FB-C975E68DF724}" type="parTrans" cxnId="{BB50247F-603B-4EFD-B173-6F1D8A4A94DD}">
      <dgm:prSet/>
      <dgm:spPr/>
      <dgm:t>
        <a:bodyPr/>
        <a:lstStyle/>
        <a:p>
          <a:endParaRPr lang="bg-BG"/>
        </a:p>
      </dgm:t>
    </dgm:pt>
    <dgm:pt modelId="{B1FADF63-A386-4F1F-AAD1-0B3A4771BFD0}" type="sibTrans" cxnId="{BB50247F-603B-4EFD-B173-6F1D8A4A94DD}">
      <dgm:prSet/>
      <dgm:spPr/>
      <dgm:t>
        <a:bodyPr/>
        <a:lstStyle/>
        <a:p>
          <a:endParaRPr lang="bg-BG"/>
        </a:p>
      </dgm:t>
    </dgm:pt>
    <dgm:pt modelId="{92AE4CE8-7520-4EEC-8C90-04B061DE3E7D}">
      <dgm:prSet phldrT="[Текст]"/>
      <dgm:spPr/>
      <dgm:t>
        <a:bodyPr/>
        <a:lstStyle/>
        <a:p>
          <a:r>
            <a:rPr lang="bg-BG" dirty="0" smtClean="0"/>
            <a:t>Необходимо е време за изработване</a:t>
          </a:r>
          <a:endParaRPr lang="bg-BG" dirty="0"/>
        </a:p>
      </dgm:t>
    </dgm:pt>
    <dgm:pt modelId="{67EDFFD8-647E-4685-9761-A338B5912EA9}" type="parTrans" cxnId="{F3A98FC3-94B1-4DD8-B17F-92C3E2F4AA15}">
      <dgm:prSet/>
      <dgm:spPr/>
      <dgm:t>
        <a:bodyPr/>
        <a:lstStyle/>
        <a:p>
          <a:endParaRPr lang="bg-BG"/>
        </a:p>
      </dgm:t>
    </dgm:pt>
    <dgm:pt modelId="{F5575F13-B99A-41D0-A624-F43883BB1A6F}" type="sibTrans" cxnId="{F3A98FC3-94B1-4DD8-B17F-92C3E2F4AA15}">
      <dgm:prSet/>
      <dgm:spPr/>
      <dgm:t>
        <a:bodyPr/>
        <a:lstStyle/>
        <a:p>
          <a:endParaRPr lang="bg-BG"/>
        </a:p>
      </dgm:t>
    </dgm:pt>
    <dgm:pt modelId="{306689A6-1098-48C5-88F6-549263C4B669}">
      <dgm:prSet phldrT="[Текст]"/>
      <dgm:spPr/>
      <dgm:t>
        <a:bodyPr/>
        <a:lstStyle/>
        <a:p>
          <a:r>
            <a:rPr lang="bg-BG" dirty="0" smtClean="0"/>
            <a:t>Не се отчитат индивидуалните особености </a:t>
          </a:r>
          <a:endParaRPr lang="bg-BG" dirty="0"/>
        </a:p>
      </dgm:t>
    </dgm:pt>
    <dgm:pt modelId="{488AD7E7-5836-4D00-9FDC-33D6F788B5E1}" type="parTrans" cxnId="{0FC5A0AB-8119-4D86-9C75-1C485A885595}">
      <dgm:prSet/>
      <dgm:spPr/>
      <dgm:t>
        <a:bodyPr/>
        <a:lstStyle/>
        <a:p>
          <a:endParaRPr lang="bg-BG"/>
        </a:p>
      </dgm:t>
    </dgm:pt>
    <dgm:pt modelId="{14F25611-D29C-46C9-A4CF-F967DFF1B62F}" type="sibTrans" cxnId="{0FC5A0AB-8119-4D86-9C75-1C485A885595}">
      <dgm:prSet/>
      <dgm:spPr/>
      <dgm:t>
        <a:bodyPr/>
        <a:lstStyle/>
        <a:p>
          <a:endParaRPr lang="bg-BG"/>
        </a:p>
      </dgm:t>
    </dgm:pt>
    <dgm:pt modelId="{3FF2D47C-83D2-40F8-A9B6-9F5FFE2415BF}">
      <dgm:prSet/>
      <dgm:spPr/>
      <dgm:t>
        <a:bodyPr/>
        <a:lstStyle/>
        <a:p>
          <a:r>
            <a:rPr lang="bg-BG" dirty="0" smtClean="0"/>
            <a:t>Възпроизвеждане на точни данни, цифри, факти</a:t>
          </a:r>
          <a:endParaRPr lang="bg-BG" dirty="0"/>
        </a:p>
      </dgm:t>
    </dgm:pt>
    <dgm:pt modelId="{2E822593-3849-436B-B0DD-05E0FD4665F0}" type="parTrans" cxnId="{D29532A8-38BD-4F44-AA0D-BA1824DA9CCF}">
      <dgm:prSet/>
      <dgm:spPr/>
      <dgm:t>
        <a:bodyPr/>
        <a:lstStyle/>
        <a:p>
          <a:endParaRPr lang="bg-BG"/>
        </a:p>
      </dgm:t>
    </dgm:pt>
    <dgm:pt modelId="{9A25DE15-935E-419E-B4B6-2A1262D13980}" type="sibTrans" cxnId="{D29532A8-38BD-4F44-AA0D-BA1824DA9CCF}">
      <dgm:prSet/>
      <dgm:spPr/>
      <dgm:t>
        <a:bodyPr/>
        <a:lstStyle/>
        <a:p>
          <a:endParaRPr lang="bg-BG"/>
        </a:p>
      </dgm:t>
    </dgm:pt>
    <dgm:pt modelId="{34BC5FF5-225F-4166-9BA7-9616CA0817A8}" type="pres">
      <dgm:prSet presAssocID="{81EFB42E-2FC0-4A0A-9BB6-915091A52A91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D3CF2A52-071F-4BEE-BA57-C13AD1106CE8}" type="pres">
      <dgm:prSet presAssocID="{3CCD253C-2864-417E-95F7-845D8F3D6475}" presName="centerShape" presStyleLbl="node0" presStyleIdx="0" presStyleCnt="1"/>
      <dgm:spPr/>
      <dgm:t>
        <a:bodyPr/>
        <a:lstStyle/>
        <a:p>
          <a:endParaRPr lang="bg-BG"/>
        </a:p>
      </dgm:t>
    </dgm:pt>
    <dgm:pt modelId="{B330661D-CAAA-4C5E-ADFB-CD31A96D84E8}" type="pres">
      <dgm:prSet presAssocID="{0AB96FBF-2865-4E6F-93FB-C975E68DF724}" presName="parTrans" presStyleLbl="bgSibTrans2D1" presStyleIdx="0" presStyleCnt="4"/>
      <dgm:spPr/>
      <dgm:t>
        <a:bodyPr/>
        <a:lstStyle/>
        <a:p>
          <a:endParaRPr lang="bg-BG"/>
        </a:p>
      </dgm:t>
    </dgm:pt>
    <dgm:pt modelId="{861C4B10-7D1A-4550-B412-1EB9DD0A9630}" type="pres">
      <dgm:prSet presAssocID="{7A177D57-C9AC-4B48-8A9F-E174ACEF89D2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353AB4B7-44CA-45C5-ABD1-C27A140DC8D4}" type="pres">
      <dgm:prSet presAssocID="{67EDFFD8-647E-4685-9761-A338B5912EA9}" presName="parTrans" presStyleLbl="bgSibTrans2D1" presStyleIdx="1" presStyleCnt="4"/>
      <dgm:spPr/>
      <dgm:t>
        <a:bodyPr/>
        <a:lstStyle/>
        <a:p>
          <a:endParaRPr lang="bg-BG"/>
        </a:p>
      </dgm:t>
    </dgm:pt>
    <dgm:pt modelId="{A0BB359A-1E7E-4C97-A4D8-7AA955BA972C}" type="pres">
      <dgm:prSet presAssocID="{92AE4CE8-7520-4EEC-8C90-04B061DE3E7D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61EAF7F5-CC65-460B-9207-D4F85699619C}" type="pres">
      <dgm:prSet presAssocID="{488AD7E7-5836-4D00-9FDC-33D6F788B5E1}" presName="parTrans" presStyleLbl="bgSibTrans2D1" presStyleIdx="2" presStyleCnt="4"/>
      <dgm:spPr/>
      <dgm:t>
        <a:bodyPr/>
        <a:lstStyle/>
        <a:p>
          <a:endParaRPr lang="bg-BG"/>
        </a:p>
      </dgm:t>
    </dgm:pt>
    <dgm:pt modelId="{769B66A2-A32F-49B8-B0B9-1297CDDCFA36}" type="pres">
      <dgm:prSet presAssocID="{306689A6-1098-48C5-88F6-549263C4B669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8C7E66EC-AE2D-4454-90EB-D7BDB02CC7F1}" type="pres">
      <dgm:prSet presAssocID="{2E822593-3849-436B-B0DD-05E0FD4665F0}" presName="parTrans" presStyleLbl="bgSibTrans2D1" presStyleIdx="3" presStyleCnt="4"/>
      <dgm:spPr/>
      <dgm:t>
        <a:bodyPr/>
        <a:lstStyle/>
        <a:p>
          <a:endParaRPr lang="bg-BG"/>
        </a:p>
      </dgm:t>
    </dgm:pt>
    <dgm:pt modelId="{0E25B87C-6381-4BC8-AFEA-0444B5F4CB5A}" type="pres">
      <dgm:prSet presAssocID="{3FF2D47C-83D2-40F8-A9B6-9F5FFE2415BF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0FC5A0AB-8119-4D86-9C75-1C485A885595}" srcId="{3CCD253C-2864-417E-95F7-845D8F3D6475}" destId="{306689A6-1098-48C5-88F6-549263C4B669}" srcOrd="2" destOrd="0" parTransId="{488AD7E7-5836-4D00-9FDC-33D6F788B5E1}" sibTransId="{14F25611-D29C-46C9-A4CF-F967DFF1B62F}"/>
    <dgm:cxn modelId="{101B2D9E-B5A3-4EFE-9C37-230DF2E118B5}" type="presOf" srcId="{2E822593-3849-436B-B0DD-05E0FD4665F0}" destId="{8C7E66EC-AE2D-4454-90EB-D7BDB02CC7F1}" srcOrd="0" destOrd="0" presId="urn:microsoft.com/office/officeart/2005/8/layout/radial4"/>
    <dgm:cxn modelId="{D29532A8-38BD-4F44-AA0D-BA1824DA9CCF}" srcId="{3CCD253C-2864-417E-95F7-845D8F3D6475}" destId="{3FF2D47C-83D2-40F8-A9B6-9F5FFE2415BF}" srcOrd="3" destOrd="0" parTransId="{2E822593-3849-436B-B0DD-05E0FD4665F0}" sibTransId="{9A25DE15-935E-419E-B4B6-2A1262D13980}"/>
    <dgm:cxn modelId="{F3A98FC3-94B1-4DD8-B17F-92C3E2F4AA15}" srcId="{3CCD253C-2864-417E-95F7-845D8F3D6475}" destId="{92AE4CE8-7520-4EEC-8C90-04B061DE3E7D}" srcOrd="1" destOrd="0" parTransId="{67EDFFD8-647E-4685-9761-A338B5912EA9}" sibTransId="{F5575F13-B99A-41D0-A624-F43883BB1A6F}"/>
    <dgm:cxn modelId="{42E98408-DF99-47CC-BAAF-BFBEC4F22120}" type="presOf" srcId="{488AD7E7-5836-4D00-9FDC-33D6F788B5E1}" destId="{61EAF7F5-CC65-460B-9207-D4F85699619C}" srcOrd="0" destOrd="0" presId="urn:microsoft.com/office/officeart/2005/8/layout/radial4"/>
    <dgm:cxn modelId="{2A9840B2-A7F6-4832-8641-A0AB99C391B0}" type="presOf" srcId="{3FF2D47C-83D2-40F8-A9B6-9F5FFE2415BF}" destId="{0E25B87C-6381-4BC8-AFEA-0444B5F4CB5A}" srcOrd="0" destOrd="0" presId="urn:microsoft.com/office/officeart/2005/8/layout/radial4"/>
    <dgm:cxn modelId="{02B0CD5D-860B-48C5-807D-53A27FF972F8}" type="presOf" srcId="{92AE4CE8-7520-4EEC-8C90-04B061DE3E7D}" destId="{A0BB359A-1E7E-4C97-A4D8-7AA955BA972C}" srcOrd="0" destOrd="0" presId="urn:microsoft.com/office/officeart/2005/8/layout/radial4"/>
    <dgm:cxn modelId="{1D91EFF6-900E-4ECB-BFB4-F1C060145412}" srcId="{81EFB42E-2FC0-4A0A-9BB6-915091A52A91}" destId="{3CCD253C-2864-417E-95F7-845D8F3D6475}" srcOrd="0" destOrd="0" parTransId="{79B7CD96-3454-49BF-897E-7D37326BCC75}" sibTransId="{E23862EF-82E7-4F4F-8200-E66364F410DA}"/>
    <dgm:cxn modelId="{487840AA-5701-4ED3-9C9F-ABAED1E5C37D}" type="presOf" srcId="{0AB96FBF-2865-4E6F-93FB-C975E68DF724}" destId="{B330661D-CAAA-4C5E-ADFB-CD31A96D84E8}" srcOrd="0" destOrd="0" presId="urn:microsoft.com/office/officeart/2005/8/layout/radial4"/>
    <dgm:cxn modelId="{A54F9D93-0417-48EF-9200-5928EB44ADDF}" type="presOf" srcId="{7A177D57-C9AC-4B48-8A9F-E174ACEF89D2}" destId="{861C4B10-7D1A-4550-B412-1EB9DD0A9630}" srcOrd="0" destOrd="0" presId="urn:microsoft.com/office/officeart/2005/8/layout/radial4"/>
    <dgm:cxn modelId="{C432B37F-F740-4180-974D-76888AFB4A5A}" type="presOf" srcId="{3CCD253C-2864-417E-95F7-845D8F3D6475}" destId="{D3CF2A52-071F-4BEE-BA57-C13AD1106CE8}" srcOrd="0" destOrd="0" presId="urn:microsoft.com/office/officeart/2005/8/layout/radial4"/>
    <dgm:cxn modelId="{F7527317-E34E-4EFA-87E2-60B4D9517190}" type="presOf" srcId="{306689A6-1098-48C5-88F6-549263C4B669}" destId="{769B66A2-A32F-49B8-B0B9-1297CDDCFA36}" srcOrd="0" destOrd="0" presId="urn:microsoft.com/office/officeart/2005/8/layout/radial4"/>
    <dgm:cxn modelId="{524458A9-8A68-4434-8D5D-0432EE1ED106}" type="presOf" srcId="{81EFB42E-2FC0-4A0A-9BB6-915091A52A91}" destId="{34BC5FF5-225F-4166-9BA7-9616CA0817A8}" srcOrd="0" destOrd="0" presId="urn:microsoft.com/office/officeart/2005/8/layout/radial4"/>
    <dgm:cxn modelId="{AC88BB2A-6481-4D3A-955E-1ED08DFECE5C}" type="presOf" srcId="{67EDFFD8-647E-4685-9761-A338B5912EA9}" destId="{353AB4B7-44CA-45C5-ABD1-C27A140DC8D4}" srcOrd="0" destOrd="0" presId="urn:microsoft.com/office/officeart/2005/8/layout/radial4"/>
    <dgm:cxn modelId="{BB50247F-603B-4EFD-B173-6F1D8A4A94DD}" srcId="{3CCD253C-2864-417E-95F7-845D8F3D6475}" destId="{7A177D57-C9AC-4B48-8A9F-E174ACEF89D2}" srcOrd="0" destOrd="0" parTransId="{0AB96FBF-2865-4E6F-93FB-C975E68DF724}" sibTransId="{B1FADF63-A386-4F1F-AAD1-0B3A4771BFD0}"/>
    <dgm:cxn modelId="{89D43F22-B0D5-413D-B9FC-0BB7C5B5BA76}" type="presParOf" srcId="{34BC5FF5-225F-4166-9BA7-9616CA0817A8}" destId="{D3CF2A52-071F-4BEE-BA57-C13AD1106CE8}" srcOrd="0" destOrd="0" presId="urn:microsoft.com/office/officeart/2005/8/layout/radial4"/>
    <dgm:cxn modelId="{470B40EC-9033-4E41-9A1B-511F7F230861}" type="presParOf" srcId="{34BC5FF5-225F-4166-9BA7-9616CA0817A8}" destId="{B330661D-CAAA-4C5E-ADFB-CD31A96D84E8}" srcOrd="1" destOrd="0" presId="urn:microsoft.com/office/officeart/2005/8/layout/radial4"/>
    <dgm:cxn modelId="{B450D079-1A9C-475A-B101-98E23406073D}" type="presParOf" srcId="{34BC5FF5-225F-4166-9BA7-9616CA0817A8}" destId="{861C4B10-7D1A-4550-B412-1EB9DD0A9630}" srcOrd="2" destOrd="0" presId="urn:microsoft.com/office/officeart/2005/8/layout/radial4"/>
    <dgm:cxn modelId="{048CAEF5-07DF-4424-AB50-B079F7AB3064}" type="presParOf" srcId="{34BC5FF5-225F-4166-9BA7-9616CA0817A8}" destId="{353AB4B7-44CA-45C5-ABD1-C27A140DC8D4}" srcOrd="3" destOrd="0" presId="urn:microsoft.com/office/officeart/2005/8/layout/radial4"/>
    <dgm:cxn modelId="{2A9D11E8-5234-4A8B-A2BD-D7897321DCF2}" type="presParOf" srcId="{34BC5FF5-225F-4166-9BA7-9616CA0817A8}" destId="{A0BB359A-1E7E-4C97-A4D8-7AA955BA972C}" srcOrd="4" destOrd="0" presId="urn:microsoft.com/office/officeart/2005/8/layout/radial4"/>
    <dgm:cxn modelId="{0B334971-8730-4A5F-8219-15C8CE43CFD8}" type="presParOf" srcId="{34BC5FF5-225F-4166-9BA7-9616CA0817A8}" destId="{61EAF7F5-CC65-460B-9207-D4F85699619C}" srcOrd="5" destOrd="0" presId="urn:microsoft.com/office/officeart/2005/8/layout/radial4"/>
    <dgm:cxn modelId="{02BE8B7B-ABDD-4ADC-B670-95804C3B565C}" type="presParOf" srcId="{34BC5FF5-225F-4166-9BA7-9616CA0817A8}" destId="{769B66A2-A32F-49B8-B0B9-1297CDDCFA36}" srcOrd="6" destOrd="0" presId="urn:microsoft.com/office/officeart/2005/8/layout/radial4"/>
    <dgm:cxn modelId="{9AA16948-28E1-4C5C-B2A8-3B97F5127CB1}" type="presParOf" srcId="{34BC5FF5-225F-4166-9BA7-9616CA0817A8}" destId="{8C7E66EC-AE2D-4454-90EB-D7BDB02CC7F1}" srcOrd="7" destOrd="0" presId="urn:microsoft.com/office/officeart/2005/8/layout/radial4"/>
    <dgm:cxn modelId="{E4FA75FF-8E76-4A1C-8610-C18A9BE24939}" type="presParOf" srcId="{34BC5FF5-225F-4166-9BA7-9616CA0817A8}" destId="{0E25B87C-6381-4BC8-AFEA-0444B5F4CB5A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939473-A002-483D-8C4C-03BD5F6BA095}">
      <dsp:nvSpPr>
        <dsp:cNvPr id="0" name=""/>
        <dsp:cNvSpPr/>
      </dsp:nvSpPr>
      <dsp:spPr>
        <a:xfrm>
          <a:off x="0" y="0"/>
          <a:ext cx="5486019" cy="729519"/>
        </a:xfrm>
        <a:prstGeom prst="roundRect">
          <a:avLst>
            <a:gd name="adj" fmla="val 10000"/>
          </a:avLst>
        </a:prstGeom>
        <a:solidFill>
          <a:schemeClr val="accent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600" b="1" kern="1200" dirty="0" smtClean="0">
              <a:solidFill>
                <a:schemeClr val="tx1"/>
              </a:solidFill>
            </a:rPr>
            <a:t>Цели на обучението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600" b="1" kern="1200" dirty="0" smtClean="0">
              <a:solidFill>
                <a:schemeClr val="tx1"/>
              </a:solidFill>
            </a:rPr>
            <a:t>(Защо обучаваме)</a:t>
          </a:r>
          <a:endParaRPr lang="bg-BG" sz="1600" b="1" kern="1200" dirty="0">
            <a:solidFill>
              <a:schemeClr val="tx1"/>
            </a:solidFill>
          </a:endParaRPr>
        </a:p>
      </dsp:txBody>
      <dsp:txXfrm>
        <a:off x="21367" y="21367"/>
        <a:ext cx="4613456" cy="686785"/>
      </dsp:txXfrm>
    </dsp:sp>
    <dsp:sp modelId="{E74FF80F-97E3-4FFF-B03F-D35F495C361A}">
      <dsp:nvSpPr>
        <dsp:cNvPr id="0" name=""/>
        <dsp:cNvSpPr/>
      </dsp:nvSpPr>
      <dsp:spPr>
        <a:xfrm>
          <a:off x="409670" y="830842"/>
          <a:ext cx="5486019" cy="7295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600" b="1" kern="1200" dirty="0" smtClean="0">
              <a:solidFill>
                <a:schemeClr val="tx1"/>
              </a:solidFill>
            </a:rPr>
            <a:t>Учебно съдържание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600" b="1" kern="1200" dirty="0" smtClean="0">
              <a:solidFill>
                <a:schemeClr val="tx1"/>
              </a:solidFill>
            </a:rPr>
            <a:t>(На какво обучаваме)</a:t>
          </a:r>
          <a:endParaRPr lang="bg-BG" sz="1600" b="1" kern="1200" dirty="0">
            <a:solidFill>
              <a:schemeClr val="tx1"/>
            </a:solidFill>
          </a:endParaRPr>
        </a:p>
      </dsp:txBody>
      <dsp:txXfrm>
        <a:off x="431037" y="852209"/>
        <a:ext cx="4559426" cy="686785"/>
      </dsp:txXfrm>
    </dsp:sp>
    <dsp:sp modelId="{CAF93E6F-6B22-448C-A91B-4F932E067478}">
      <dsp:nvSpPr>
        <dsp:cNvPr id="0" name=""/>
        <dsp:cNvSpPr/>
      </dsp:nvSpPr>
      <dsp:spPr>
        <a:xfrm>
          <a:off x="819340" y="1661684"/>
          <a:ext cx="5486019" cy="729519"/>
        </a:xfrm>
        <a:prstGeom prst="roundRect">
          <a:avLst>
            <a:gd name="adj" fmla="val 10000"/>
          </a:avLst>
        </a:prstGeom>
        <a:solidFill>
          <a:schemeClr val="accent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600" b="1" kern="1200" dirty="0" smtClean="0">
              <a:solidFill>
                <a:schemeClr val="tx1"/>
              </a:solidFill>
            </a:rPr>
            <a:t>Методика на обучението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600" b="1" kern="1200" dirty="0" smtClean="0">
              <a:solidFill>
                <a:schemeClr val="tx1"/>
              </a:solidFill>
            </a:rPr>
            <a:t>(Как обучаваме)</a:t>
          </a:r>
          <a:endParaRPr lang="bg-BG" sz="1600" b="1" kern="1200" dirty="0">
            <a:solidFill>
              <a:schemeClr val="tx1"/>
            </a:solidFill>
          </a:endParaRPr>
        </a:p>
      </dsp:txBody>
      <dsp:txXfrm>
        <a:off x="840707" y="1683051"/>
        <a:ext cx="4559426" cy="686785"/>
      </dsp:txXfrm>
    </dsp:sp>
    <dsp:sp modelId="{2730A531-0BCF-4604-A3F1-029A2377BF81}">
      <dsp:nvSpPr>
        <dsp:cNvPr id="0" name=""/>
        <dsp:cNvSpPr/>
      </dsp:nvSpPr>
      <dsp:spPr>
        <a:xfrm>
          <a:off x="1229010" y="2492526"/>
          <a:ext cx="5486019" cy="729519"/>
        </a:xfrm>
        <a:prstGeom prst="roundRect">
          <a:avLst>
            <a:gd name="adj" fmla="val 10000"/>
          </a:avLst>
        </a:prstGeom>
        <a:solidFill>
          <a:schemeClr val="accent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600" b="1" kern="1200" dirty="0" smtClean="0">
              <a:solidFill>
                <a:schemeClr val="tx1"/>
              </a:solidFill>
            </a:rPr>
            <a:t>Организация на обучението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600" b="1" kern="1200" dirty="0" smtClean="0">
              <a:solidFill>
                <a:schemeClr val="tx1"/>
              </a:solidFill>
            </a:rPr>
            <a:t>(при какви условия обучаваме)</a:t>
          </a:r>
          <a:endParaRPr lang="bg-BG" sz="1600" b="1" kern="1200" dirty="0">
            <a:solidFill>
              <a:schemeClr val="tx1"/>
            </a:solidFill>
          </a:endParaRPr>
        </a:p>
      </dsp:txBody>
      <dsp:txXfrm>
        <a:off x="1250377" y="2513893"/>
        <a:ext cx="4559426" cy="686785"/>
      </dsp:txXfrm>
    </dsp:sp>
    <dsp:sp modelId="{BFFE5FDF-6280-474F-9809-FFA93720AA1E}">
      <dsp:nvSpPr>
        <dsp:cNvPr id="0" name=""/>
        <dsp:cNvSpPr/>
      </dsp:nvSpPr>
      <dsp:spPr>
        <a:xfrm>
          <a:off x="1638680" y="3323368"/>
          <a:ext cx="5486019" cy="729519"/>
        </a:xfrm>
        <a:prstGeom prst="roundRect">
          <a:avLst>
            <a:gd name="adj" fmla="val 10000"/>
          </a:avLst>
        </a:prstGeom>
        <a:solidFill>
          <a:schemeClr val="accent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600" b="1" kern="1200" dirty="0" smtClean="0">
              <a:solidFill>
                <a:schemeClr val="tx1"/>
              </a:solidFill>
            </a:rPr>
            <a:t>Резултати от обучението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600" b="1" kern="1200" dirty="0" smtClean="0">
              <a:solidFill>
                <a:schemeClr val="tx1"/>
              </a:solidFill>
            </a:rPr>
            <a:t>(Какви резултати постигаме)</a:t>
          </a:r>
          <a:endParaRPr lang="bg-BG" sz="1600" b="1" kern="1200" dirty="0">
            <a:solidFill>
              <a:schemeClr val="tx1"/>
            </a:solidFill>
          </a:endParaRPr>
        </a:p>
      </dsp:txBody>
      <dsp:txXfrm>
        <a:off x="1660047" y="3344735"/>
        <a:ext cx="4559426" cy="686785"/>
      </dsp:txXfrm>
    </dsp:sp>
    <dsp:sp modelId="{74172923-CCC2-4783-AFD0-A1E66041AB9D}">
      <dsp:nvSpPr>
        <dsp:cNvPr id="0" name=""/>
        <dsp:cNvSpPr/>
      </dsp:nvSpPr>
      <dsp:spPr>
        <a:xfrm>
          <a:off x="5011831" y="532954"/>
          <a:ext cx="474187" cy="47418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2100" kern="1200"/>
        </a:p>
      </dsp:txBody>
      <dsp:txXfrm>
        <a:off x="5118523" y="532954"/>
        <a:ext cx="260803" cy="356826"/>
      </dsp:txXfrm>
    </dsp:sp>
    <dsp:sp modelId="{CB1BDF7F-51DD-4523-8CE9-C9466F2FA59D}">
      <dsp:nvSpPr>
        <dsp:cNvPr id="0" name=""/>
        <dsp:cNvSpPr/>
      </dsp:nvSpPr>
      <dsp:spPr>
        <a:xfrm>
          <a:off x="5421501" y="1363796"/>
          <a:ext cx="474187" cy="47418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2100" kern="1200"/>
        </a:p>
      </dsp:txBody>
      <dsp:txXfrm>
        <a:off x="5528193" y="1363796"/>
        <a:ext cx="260803" cy="356826"/>
      </dsp:txXfrm>
    </dsp:sp>
    <dsp:sp modelId="{DDEA7EF3-120F-4D2A-A8DA-014E9A4DC620}">
      <dsp:nvSpPr>
        <dsp:cNvPr id="0" name=""/>
        <dsp:cNvSpPr/>
      </dsp:nvSpPr>
      <dsp:spPr>
        <a:xfrm>
          <a:off x="5831171" y="2182480"/>
          <a:ext cx="474187" cy="47418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2100" kern="1200"/>
        </a:p>
      </dsp:txBody>
      <dsp:txXfrm>
        <a:off x="5937863" y="2182480"/>
        <a:ext cx="260803" cy="356826"/>
      </dsp:txXfrm>
    </dsp:sp>
    <dsp:sp modelId="{4A66B07C-223C-4E4E-8D9C-4047B0808394}">
      <dsp:nvSpPr>
        <dsp:cNvPr id="0" name=""/>
        <dsp:cNvSpPr/>
      </dsp:nvSpPr>
      <dsp:spPr>
        <a:xfrm>
          <a:off x="6240841" y="3021428"/>
          <a:ext cx="474187" cy="47418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2100" kern="1200"/>
        </a:p>
      </dsp:txBody>
      <dsp:txXfrm>
        <a:off x="6347533" y="3021428"/>
        <a:ext cx="260803" cy="35682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939473-A002-483D-8C4C-03BD5F6BA095}">
      <dsp:nvSpPr>
        <dsp:cNvPr id="0" name=""/>
        <dsp:cNvSpPr/>
      </dsp:nvSpPr>
      <dsp:spPr>
        <a:xfrm>
          <a:off x="0" y="0"/>
          <a:ext cx="5486019" cy="729519"/>
        </a:xfrm>
        <a:prstGeom prst="roundRect">
          <a:avLst>
            <a:gd name="adj" fmla="val 10000"/>
          </a:avLst>
        </a:prstGeom>
        <a:solidFill>
          <a:schemeClr val="accent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800" b="1" kern="1200" dirty="0" smtClean="0">
              <a:solidFill>
                <a:schemeClr val="tx1"/>
              </a:solidFill>
            </a:rPr>
            <a:t>Планиране </a:t>
          </a:r>
          <a:endParaRPr lang="bg-BG" sz="2800" b="1" kern="1200" dirty="0">
            <a:solidFill>
              <a:schemeClr val="tx1"/>
            </a:solidFill>
          </a:endParaRPr>
        </a:p>
      </dsp:txBody>
      <dsp:txXfrm>
        <a:off x="21367" y="21367"/>
        <a:ext cx="4613456" cy="686785"/>
      </dsp:txXfrm>
    </dsp:sp>
    <dsp:sp modelId="{E74FF80F-97E3-4FFF-B03F-D35F495C361A}">
      <dsp:nvSpPr>
        <dsp:cNvPr id="0" name=""/>
        <dsp:cNvSpPr/>
      </dsp:nvSpPr>
      <dsp:spPr>
        <a:xfrm>
          <a:off x="409670" y="830842"/>
          <a:ext cx="5486019" cy="7295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400" b="1" kern="1200" dirty="0" smtClean="0">
              <a:solidFill>
                <a:schemeClr val="tx1"/>
              </a:solidFill>
            </a:rPr>
            <a:t>Организиране</a:t>
          </a:r>
          <a:endParaRPr lang="bg-BG" sz="2400" b="1" kern="1200" dirty="0">
            <a:solidFill>
              <a:schemeClr val="tx1"/>
            </a:solidFill>
          </a:endParaRPr>
        </a:p>
      </dsp:txBody>
      <dsp:txXfrm>
        <a:off x="431037" y="852209"/>
        <a:ext cx="4559426" cy="686785"/>
      </dsp:txXfrm>
    </dsp:sp>
    <dsp:sp modelId="{CAF93E6F-6B22-448C-A91B-4F932E067478}">
      <dsp:nvSpPr>
        <dsp:cNvPr id="0" name=""/>
        <dsp:cNvSpPr/>
      </dsp:nvSpPr>
      <dsp:spPr>
        <a:xfrm>
          <a:off x="819340" y="1661684"/>
          <a:ext cx="5486019" cy="729519"/>
        </a:xfrm>
        <a:prstGeom prst="roundRect">
          <a:avLst>
            <a:gd name="adj" fmla="val 10000"/>
          </a:avLst>
        </a:prstGeom>
        <a:solidFill>
          <a:schemeClr val="accent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400" b="1" kern="1200" dirty="0" smtClean="0">
              <a:solidFill>
                <a:schemeClr val="tx1"/>
              </a:solidFill>
            </a:rPr>
            <a:t>Координиране</a:t>
          </a:r>
          <a:endParaRPr lang="bg-BG" sz="2400" b="1" kern="1200" dirty="0">
            <a:solidFill>
              <a:schemeClr val="tx1"/>
            </a:solidFill>
          </a:endParaRPr>
        </a:p>
      </dsp:txBody>
      <dsp:txXfrm>
        <a:off x="840707" y="1683051"/>
        <a:ext cx="4559426" cy="686785"/>
      </dsp:txXfrm>
    </dsp:sp>
    <dsp:sp modelId="{2730A531-0BCF-4604-A3F1-029A2377BF81}">
      <dsp:nvSpPr>
        <dsp:cNvPr id="0" name=""/>
        <dsp:cNvSpPr/>
      </dsp:nvSpPr>
      <dsp:spPr>
        <a:xfrm>
          <a:off x="1229010" y="2492526"/>
          <a:ext cx="5486019" cy="729519"/>
        </a:xfrm>
        <a:prstGeom prst="roundRect">
          <a:avLst>
            <a:gd name="adj" fmla="val 10000"/>
          </a:avLst>
        </a:prstGeom>
        <a:solidFill>
          <a:schemeClr val="accent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3100" b="1" kern="1200" dirty="0" smtClean="0">
              <a:solidFill>
                <a:schemeClr val="tx1"/>
              </a:solidFill>
            </a:rPr>
            <a:t>Ръководство</a:t>
          </a:r>
          <a:endParaRPr lang="bg-BG" sz="3100" b="1" kern="1200" dirty="0">
            <a:solidFill>
              <a:schemeClr val="tx1"/>
            </a:solidFill>
          </a:endParaRPr>
        </a:p>
      </dsp:txBody>
      <dsp:txXfrm>
        <a:off x="1250377" y="2513893"/>
        <a:ext cx="4559426" cy="686785"/>
      </dsp:txXfrm>
    </dsp:sp>
    <dsp:sp modelId="{BFFE5FDF-6280-474F-9809-FFA93720AA1E}">
      <dsp:nvSpPr>
        <dsp:cNvPr id="0" name=""/>
        <dsp:cNvSpPr/>
      </dsp:nvSpPr>
      <dsp:spPr>
        <a:xfrm>
          <a:off x="1638680" y="3323368"/>
          <a:ext cx="5486019" cy="729519"/>
        </a:xfrm>
        <a:prstGeom prst="roundRect">
          <a:avLst>
            <a:gd name="adj" fmla="val 10000"/>
          </a:avLst>
        </a:prstGeom>
        <a:solidFill>
          <a:schemeClr val="accent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3100" b="1" kern="1200" dirty="0" smtClean="0">
              <a:solidFill>
                <a:schemeClr val="tx1"/>
              </a:solidFill>
            </a:rPr>
            <a:t>Контрол и оценка</a:t>
          </a:r>
          <a:endParaRPr lang="bg-BG" sz="3100" b="1" kern="1200" dirty="0">
            <a:solidFill>
              <a:schemeClr val="tx1"/>
            </a:solidFill>
          </a:endParaRPr>
        </a:p>
      </dsp:txBody>
      <dsp:txXfrm>
        <a:off x="1660047" y="3344735"/>
        <a:ext cx="4559426" cy="686785"/>
      </dsp:txXfrm>
    </dsp:sp>
    <dsp:sp modelId="{74172923-CCC2-4783-AFD0-A1E66041AB9D}">
      <dsp:nvSpPr>
        <dsp:cNvPr id="0" name=""/>
        <dsp:cNvSpPr/>
      </dsp:nvSpPr>
      <dsp:spPr>
        <a:xfrm>
          <a:off x="5011831" y="532954"/>
          <a:ext cx="474187" cy="47418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2100" kern="1200"/>
        </a:p>
      </dsp:txBody>
      <dsp:txXfrm>
        <a:off x="5118523" y="532954"/>
        <a:ext cx="260803" cy="356826"/>
      </dsp:txXfrm>
    </dsp:sp>
    <dsp:sp modelId="{CB1BDF7F-51DD-4523-8CE9-C9466F2FA59D}">
      <dsp:nvSpPr>
        <dsp:cNvPr id="0" name=""/>
        <dsp:cNvSpPr/>
      </dsp:nvSpPr>
      <dsp:spPr>
        <a:xfrm>
          <a:off x="5421501" y="1363796"/>
          <a:ext cx="474187" cy="47418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2100" kern="1200"/>
        </a:p>
      </dsp:txBody>
      <dsp:txXfrm>
        <a:off x="5528193" y="1363796"/>
        <a:ext cx="260803" cy="356826"/>
      </dsp:txXfrm>
    </dsp:sp>
    <dsp:sp modelId="{DDEA7EF3-120F-4D2A-A8DA-014E9A4DC620}">
      <dsp:nvSpPr>
        <dsp:cNvPr id="0" name=""/>
        <dsp:cNvSpPr/>
      </dsp:nvSpPr>
      <dsp:spPr>
        <a:xfrm>
          <a:off x="5831171" y="2182480"/>
          <a:ext cx="474187" cy="47418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2100" kern="1200"/>
        </a:p>
      </dsp:txBody>
      <dsp:txXfrm>
        <a:off x="5937863" y="2182480"/>
        <a:ext cx="260803" cy="356826"/>
      </dsp:txXfrm>
    </dsp:sp>
    <dsp:sp modelId="{4A66B07C-223C-4E4E-8D9C-4047B0808394}">
      <dsp:nvSpPr>
        <dsp:cNvPr id="0" name=""/>
        <dsp:cNvSpPr/>
      </dsp:nvSpPr>
      <dsp:spPr>
        <a:xfrm>
          <a:off x="6240841" y="3021428"/>
          <a:ext cx="474187" cy="47418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2100" kern="1200"/>
        </a:p>
      </dsp:txBody>
      <dsp:txXfrm>
        <a:off x="6347533" y="3021428"/>
        <a:ext cx="260803" cy="35682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CF2A52-071F-4BEE-BA57-C13AD1106CE8}">
      <dsp:nvSpPr>
        <dsp:cNvPr id="0" name=""/>
        <dsp:cNvSpPr/>
      </dsp:nvSpPr>
      <dsp:spPr>
        <a:xfrm>
          <a:off x="2600515" y="2129175"/>
          <a:ext cx="1923669" cy="192366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4500" kern="1200" dirty="0" smtClean="0"/>
            <a:t>Тест</a:t>
          </a:r>
          <a:endParaRPr lang="bg-BG" sz="4500" kern="1200" dirty="0"/>
        </a:p>
      </dsp:txBody>
      <dsp:txXfrm>
        <a:off x="2882230" y="2410890"/>
        <a:ext cx="1360239" cy="1360239"/>
      </dsp:txXfrm>
    </dsp:sp>
    <dsp:sp modelId="{B330661D-CAAA-4C5E-ADFB-CD31A96D84E8}">
      <dsp:nvSpPr>
        <dsp:cNvPr id="0" name=""/>
        <dsp:cNvSpPr/>
      </dsp:nvSpPr>
      <dsp:spPr>
        <a:xfrm rot="11700000">
          <a:off x="1020698" y="2343754"/>
          <a:ext cx="1551790" cy="548245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1C4B10-7D1A-4550-B412-1EB9DD0A9630}">
      <dsp:nvSpPr>
        <dsp:cNvPr id="0" name=""/>
        <dsp:cNvSpPr/>
      </dsp:nvSpPr>
      <dsp:spPr>
        <a:xfrm>
          <a:off x="133393" y="1686066"/>
          <a:ext cx="1827485" cy="14619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kern="1200" dirty="0" smtClean="0"/>
            <a:t>Проверяват се знания от познавателна област</a:t>
          </a:r>
          <a:endParaRPr lang="bg-BG" sz="1400" kern="1200" dirty="0"/>
        </a:p>
      </dsp:txBody>
      <dsp:txXfrm>
        <a:off x="176213" y="1728886"/>
        <a:ext cx="1741845" cy="1376348"/>
      </dsp:txXfrm>
    </dsp:sp>
    <dsp:sp modelId="{353AB4B7-44CA-45C5-ABD1-C27A140DC8D4}">
      <dsp:nvSpPr>
        <dsp:cNvPr id="0" name=""/>
        <dsp:cNvSpPr/>
      </dsp:nvSpPr>
      <dsp:spPr>
        <a:xfrm rot="14700000">
          <a:off x="2013889" y="1160114"/>
          <a:ext cx="1551790" cy="548245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BB359A-1E7E-4C97-A4D8-7AA955BA972C}">
      <dsp:nvSpPr>
        <dsp:cNvPr id="0" name=""/>
        <dsp:cNvSpPr/>
      </dsp:nvSpPr>
      <dsp:spPr>
        <a:xfrm>
          <a:off x="1548134" y="43"/>
          <a:ext cx="1827485" cy="14619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kern="1200" dirty="0" smtClean="0"/>
            <a:t>Необходимо е време за изработване</a:t>
          </a:r>
          <a:endParaRPr lang="bg-BG" sz="1400" kern="1200" dirty="0"/>
        </a:p>
      </dsp:txBody>
      <dsp:txXfrm>
        <a:off x="1590954" y="42863"/>
        <a:ext cx="1741845" cy="1376348"/>
      </dsp:txXfrm>
    </dsp:sp>
    <dsp:sp modelId="{61EAF7F5-CC65-460B-9207-D4F85699619C}">
      <dsp:nvSpPr>
        <dsp:cNvPr id="0" name=""/>
        <dsp:cNvSpPr/>
      </dsp:nvSpPr>
      <dsp:spPr>
        <a:xfrm rot="17700000">
          <a:off x="3559020" y="1160114"/>
          <a:ext cx="1551790" cy="548245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9B66A2-A32F-49B8-B0B9-1297CDDCFA36}">
      <dsp:nvSpPr>
        <dsp:cNvPr id="0" name=""/>
        <dsp:cNvSpPr/>
      </dsp:nvSpPr>
      <dsp:spPr>
        <a:xfrm>
          <a:off x="3749080" y="43"/>
          <a:ext cx="1827485" cy="14619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kern="1200" dirty="0" smtClean="0"/>
            <a:t>Не се отчитат индивидуалните особености </a:t>
          </a:r>
          <a:endParaRPr lang="bg-BG" sz="1400" kern="1200" dirty="0"/>
        </a:p>
      </dsp:txBody>
      <dsp:txXfrm>
        <a:off x="3791900" y="42863"/>
        <a:ext cx="1741845" cy="1376348"/>
      </dsp:txXfrm>
    </dsp:sp>
    <dsp:sp modelId="{8C7E66EC-AE2D-4454-90EB-D7BDB02CC7F1}">
      <dsp:nvSpPr>
        <dsp:cNvPr id="0" name=""/>
        <dsp:cNvSpPr/>
      </dsp:nvSpPr>
      <dsp:spPr>
        <a:xfrm rot="20700000">
          <a:off x="4552211" y="2343754"/>
          <a:ext cx="1551790" cy="548245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25B87C-6381-4BC8-AFEA-0444B5F4CB5A}">
      <dsp:nvSpPr>
        <dsp:cNvPr id="0" name=""/>
        <dsp:cNvSpPr/>
      </dsp:nvSpPr>
      <dsp:spPr>
        <a:xfrm>
          <a:off x="5163821" y="1686066"/>
          <a:ext cx="1827485" cy="14619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kern="1200" dirty="0" smtClean="0"/>
            <a:t>Възпроизвеждане на точни данни, цифри, факти</a:t>
          </a:r>
          <a:endParaRPr lang="bg-BG" sz="1400" kern="1200" dirty="0"/>
        </a:p>
      </dsp:txBody>
      <dsp:txXfrm>
        <a:off x="5206641" y="1728886"/>
        <a:ext cx="1741845" cy="13763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горния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2CBF31-757F-4608-88A1-391E241F75E5}" type="datetimeFigureOut">
              <a:rPr lang="bg-BG" smtClean="0"/>
              <a:t>18.4.2020 г.</a:t>
            </a:fld>
            <a:endParaRPr lang="bg-BG"/>
          </a:p>
        </p:txBody>
      </p:sp>
      <p:sp>
        <p:nvSpPr>
          <p:cNvPr id="4" name="Контейнер за изображение на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Контейнер за бележ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9B0CC5-BD96-49D3-972E-19A66F3D866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778243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 txBox="1">
            <a:spLocks noGrp="1"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9048" tIns="49524" rIns="99048" bIns="49524" anchor="b"/>
          <a:lstStyle>
            <a:lvl1pPr defTabSz="990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90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90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90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90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/>
            <a:fld id="{281EE250-7C79-412D-AD2A-13BA11B5D972}" type="slidenum">
              <a:rPr lang="bg-BG" altLang="bg-BG"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 eaLnBrk="1" hangingPunct="1"/>
              <a:t>1</a:t>
            </a:fld>
            <a:endParaRPr lang="bg-BG" altLang="bg-BG" sz="13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bg-BG" altLang="bg-BG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97130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bg-BG" smtClean="0"/>
              <a:t>Щракнете за редакция стил подзагл. обр.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18.4.2020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18.4.2020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18.4.2020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18.4.2020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18.4.2020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18.4.2020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2" y="1812927"/>
            <a:ext cx="34712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1812927"/>
            <a:ext cx="347127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18.4.2020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18.4.2020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18.4.2020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18.4.2020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387058"/>
            <a:ext cx="3297953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2500312"/>
            <a:ext cx="3297954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18.4.2020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  <p:grpSp>
        <p:nvGrpSpPr>
          <p:cNvPr id="16" name="Group 15"/>
          <p:cNvGrpSpPr/>
          <p:nvPr/>
        </p:nvGrpSpPr>
        <p:grpSpPr>
          <a:xfrm>
            <a:off x="4516154" y="994387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674192" y="1601512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bg-BG" smtClean="0"/>
              <a:t>Щракнете върху иконата, за да добавите картина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55"/>
          <p:cNvSpPr>
            <a:spLocks noChangeAspect="1"/>
          </p:cNvSpPr>
          <p:nvPr/>
        </p:nvSpPr>
        <p:spPr>
          <a:xfrm>
            <a:off x="-69625" y="4042576"/>
            <a:ext cx="1743945" cy="1909234"/>
          </a:xfrm>
          <a:custGeom>
            <a:avLst/>
            <a:gdLst/>
            <a:ahLst/>
            <a:cxnLst/>
            <a:rect l="l" t="t" r="r" b="b"/>
            <a:pathLst>
              <a:path w="1743945" h="1909234">
                <a:moveTo>
                  <a:pt x="789328" y="0"/>
                </a:moveTo>
                <a:cubicBezTo>
                  <a:pt x="1316548" y="0"/>
                  <a:pt x="1743945" y="427397"/>
                  <a:pt x="1743945" y="954617"/>
                </a:cubicBezTo>
                <a:cubicBezTo>
                  <a:pt x="1743945" y="1481837"/>
                  <a:pt x="1316548" y="1909234"/>
                  <a:pt x="789328" y="1909234"/>
                </a:cubicBezTo>
                <a:cubicBezTo>
                  <a:pt x="461080" y="1909234"/>
                  <a:pt x="171527" y="1743562"/>
                  <a:pt x="0" y="1491086"/>
                </a:cubicBezTo>
                <a:lnTo>
                  <a:pt x="0" y="418149"/>
                </a:lnTo>
                <a:cubicBezTo>
                  <a:pt x="171527" y="165673"/>
                  <a:pt x="461080" y="0"/>
                  <a:pt x="789328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3" name="Oval 52"/>
          <p:cNvSpPr>
            <a:spLocks noChangeAspect="1"/>
          </p:cNvSpPr>
          <p:nvPr/>
        </p:nvSpPr>
        <p:spPr>
          <a:xfrm>
            <a:off x="520638" y="1095310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1878729" y="28293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520637" y="5729135"/>
            <a:ext cx="1909234" cy="1193756"/>
          </a:xfrm>
          <a:custGeom>
            <a:avLst/>
            <a:gdLst/>
            <a:ahLst/>
            <a:cxnLst/>
            <a:rect l="l" t="t" r="r" b="b"/>
            <a:pathLst>
              <a:path w="1909234" h="1193756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037305"/>
                  <a:pt x="1898721" y="1117537"/>
                  <a:pt x="1877819" y="1193756"/>
                </a:cubicBezTo>
                <a:lnTo>
                  <a:pt x="31415" y="1193756"/>
                </a:lnTo>
                <a:cubicBezTo>
                  <a:pt x="10513" y="1117537"/>
                  <a:pt x="0" y="103730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>
          <a:xfrm>
            <a:off x="-46711" y="-61709"/>
            <a:ext cx="1449107" cy="1677064"/>
          </a:xfrm>
          <a:custGeom>
            <a:avLst/>
            <a:gdLst/>
            <a:ahLst/>
            <a:cxnLst/>
            <a:rect l="l" t="t" r="r" b="b"/>
            <a:pathLst>
              <a:path w="1449107" h="1677064">
                <a:moveTo>
                  <a:pt x="0" y="0"/>
                </a:moveTo>
                <a:lnTo>
                  <a:pt x="1112019" y="0"/>
                </a:lnTo>
                <a:cubicBezTo>
                  <a:pt x="1319407" y="171874"/>
                  <a:pt x="1449107" y="432014"/>
                  <a:pt x="1449107" y="722447"/>
                </a:cubicBezTo>
                <a:cubicBezTo>
                  <a:pt x="1449107" y="1249667"/>
                  <a:pt x="1021710" y="1677064"/>
                  <a:pt x="494490" y="1677064"/>
                </a:cubicBezTo>
                <a:cubicBezTo>
                  <a:pt x="313232" y="1677064"/>
                  <a:pt x="143772" y="1626546"/>
                  <a:pt x="0" y="1537872"/>
                </a:cubicBezTo>
                <a:close/>
              </a:path>
            </a:pathLst>
          </a:custGeom>
          <a:solidFill>
            <a:schemeClr val="tx2">
              <a:lumMod val="75000"/>
              <a:alpha val="14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>
            <a:off x="924113" y="-16162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2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>
          <a:xfrm>
            <a:off x="0" y="66073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497531" y="-61709"/>
            <a:ext cx="1694467" cy="1677064"/>
          </a:xfrm>
          <a:custGeom>
            <a:avLst/>
            <a:gdLst/>
            <a:ahLst/>
            <a:cxnLst/>
            <a:rect l="l" t="t" r="r" b="b"/>
            <a:pathLst>
              <a:path w="1694467" h="1677064">
                <a:moveTo>
                  <a:pt x="337088" y="0"/>
                </a:moveTo>
                <a:lnTo>
                  <a:pt x="1573463" y="0"/>
                </a:lnTo>
                <a:cubicBezTo>
                  <a:pt x="1618202" y="37449"/>
                  <a:pt x="1658454" y="79950"/>
                  <a:pt x="1694467" y="126010"/>
                </a:cubicBezTo>
                <a:lnTo>
                  <a:pt x="1694467" y="1318884"/>
                </a:lnTo>
                <a:cubicBezTo>
                  <a:pt x="1522840" y="1538397"/>
                  <a:pt x="1254922" y="1677064"/>
                  <a:pt x="954617" y="1677064"/>
                </a:cubicBezTo>
                <a:cubicBezTo>
                  <a:pt x="427397" y="1677064"/>
                  <a:pt x="0" y="1249667"/>
                  <a:pt x="0" y="722447"/>
                </a:cubicBezTo>
                <a:cubicBezTo>
                  <a:pt x="0" y="432014"/>
                  <a:pt x="129700" y="171874"/>
                  <a:pt x="337088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>
            <a:off x="6117502" y="-61708"/>
            <a:ext cx="1909234" cy="1705448"/>
          </a:xfrm>
          <a:custGeom>
            <a:avLst/>
            <a:gdLst/>
            <a:ahLst/>
            <a:cxnLst/>
            <a:rect l="l" t="t" r="r" b="b"/>
            <a:pathLst>
              <a:path w="1909234" h="1705448">
                <a:moveTo>
                  <a:pt x="371490" y="0"/>
                </a:moveTo>
                <a:lnTo>
                  <a:pt x="1537745" y="0"/>
                </a:lnTo>
                <a:cubicBezTo>
                  <a:pt x="1764760" y="171517"/>
                  <a:pt x="1909234" y="444302"/>
                  <a:pt x="1909234" y="750831"/>
                </a:cubicBezTo>
                <a:cubicBezTo>
                  <a:pt x="1909234" y="1278051"/>
                  <a:pt x="1481837" y="1705448"/>
                  <a:pt x="954617" y="1705448"/>
                </a:cubicBezTo>
                <a:cubicBezTo>
                  <a:pt x="427397" y="1705448"/>
                  <a:pt x="0" y="1278051"/>
                  <a:pt x="0" y="750831"/>
                </a:cubicBezTo>
                <a:cubicBezTo>
                  <a:pt x="0" y="444302"/>
                  <a:pt x="144474" y="171517"/>
                  <a:pt x="37149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>
            <a:off x="7494454" y="1095309"/>
            <a:ext cx="1697544" cy="1909234"/>
          </a:xfrm>
          <a:custGeom>
            <a:avLst/>
            <a:gdLst/>
            <a:ahLst/>
            <a:cxnLst/>
            <a:rect l="l" t="t" r="r" b="b"/>
            <a:pathLst>
              <a:path w="1697544" h="1909234">
                <a:moveTo>
                  <a:pt x="954617" y="0"/>
                </a:moveTo>
                <a:cubicBezTo>
                  <a:pt x="1256666" y="0"/>
                  <a:pt x="1525952" y="140283"/>
                  <a:pt x="1697544" y="361910"/>
                </a:cubicBezTo>
                <a:lnTo>
                  <a:pt x="1697544" y="1547324"/>
                </a:lnTo>
                <a:cubicBezTo>
                  <a:pt x="1525952" y="1768951"/>
                  <a:pt x="1256666" y="1909234"/>
                  <a:pt x="954617" y="1909234"/>
                </a:cubicBezTo>
                <a:cubicBezTo>
                  <a:pt x="427397" y="1909234"/>
                  <a:pt x="0" y="1481837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056674" y="5140346"/>
            <a:ext cx="1137194" cy="1759729"/>
          </a:xfrm>
          <a:custGeom>
            <a:avLst/>
            <a:gdLst/>
            <a:ahLst/>
            <a:cxnLst/>
            <a:rect l="l" t="t" r="r" b="b"/>
            <a:pathLst>
              <a:path w="1137194" h="1759729">
                <a:moveTo>
                  <a:pt x="954617" y="0"/>
                </a:moveTo>
                <a:cubicBezTo>
                  <a:pt x="1017088" y="0"/>
                  <a:pt x="1078157" y="6001"/>
                  <a:pt x="1137194" y="17897"/>
                </a:cubicBezTo>
                <a:lnTo>
                  <a:pt x="1137194" y="1759729"/>
                </a:lnTo>
                <a:lnTo>
                  <a:pt x="443151" y="1759729"/>
                </a:lnTo>
                <a:cubicBezTo>
                  <a:pt x="176544" y="1591075"/>
                  <a:pt x="0" y="1293463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6661711" y="4362912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-69625" y="4948766"/>
            <a:ext cx="1353860" cy="1909234"/>
          </a:xfrm>
          <a:custGeom>
            <a:avLst/>
            <a:gdLst/>
            <a:ahLst/>
            <a:cxnLst/>
            <a:rect l="l" t="t" r="r" b="b"/>
            <a:pathLst>
              <a:path w="1353860" h="1909234">
                <a:moveTo>
                  <a:pt x="399243" y="0"/>
                </a:moveTo>
                <a:cubicBezTo>
                  <a:pt x="926463" y="0"/>
                  <a:pt x="1353860" y="427397"/>
                  <a:pt x="1353860" y="954617"/>
                </a:cubicBezTo>
                <a:cubicBezTo>
                  <a:pt x="1353860" y="1481837"/>
                  <a:pt x="926463" y="1909234"/>
                  <a:pt x="399243" y="1909234"/>
                </a:cubicBezTo>
                <a:cubicBezTo>
                  <a:pt x="256544" y="1909234"/>
                  <a:pt x="121158" y="1877924"/>
                  <a:pt x="0" y="1820890"/>
                </a:cubicBezTo>
                <a:lnTo>
                  <a:pt x="0" y="88345"/>
                </a:lnTo>
                <a:cubicBezTo>
                  <a:pt x="121158" y="31311"/>
                  <a:pt x="256544" y="0"/>
                  <a:pt x="399243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708471" y="479033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6117503" y="78398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6459053" y="514034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18" name="Oval 117"/>
          <p:cNvSpPr>
            <a:spLocks noChangeAspect="1"/>
          </p:cNvSpPr>
          <p:nvPr/>
        </p:nvSpPr>
        <p:spPr>
          <a:xfrm>
            <a:off x="8398204" y="597861"/>
            <a:ext cx="793794" cy="1252918"/>
          </a:xfrm>
          <a:custGeom>
            <a:avLst/>
            <a:gdLst/>
            <a:ahLst/>
            <a:cxnLst/>
            <a:rect l="l" t="t" r="r" b="b"/>
            <a:pathLst>
              <a:path w="793794" h="1252918">
                <a:moveTo>
                  <a:pt x="626459" y="0"/>
                </a:moveTo>
                <a:cubicBezTo>
                  <a:pt x="684682" y="0"/>
                  <a:pt x="741049" y="7943"/>
                  <a:pt x="793794" y="25480"/>
                </a:cubicBezTo>
                <a:lnTo>
                  <a:pt x="793794" y="1227438"/>
                </a:lnTo>
                <a:cubicBezTo>
                  <a:pt x="741049" y="1244975"/>
                  <a:pt x="684682" y="1252918"/>
                  <a:pt x="626459" y="1252918"/>
                </a:cubicBezTo>
                <a:cubicBezTo>
                  <a:pt x="280475" y="1252918"/>
                  <a:pt x="0" y="972443"/>
                  <a:pt x="0" y="626459"/>
                </a:cubicBezTo>
                <a:cubicBezTo>
                  <a:pt x="0" y="280475"/>
                  <a:pt x="280475" y="0"/>
                  <a:pt x="626459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>
            <a:spLocks noChangeAspect="1"/>
          </p:cNvSpPr>
          <p:nvPr/>
        </p:nvSpPr>
        <p:spPr>
          <a:xfrm>
            <a:off x="6350100" y="206512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6872127" y="1450645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7219068" y="2049927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7749416" y="2661634"/>
            <a:ext cx="721308" cy="721308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685054" y="-100976"/>
            <a:ext cx="1193676" cy="697815"/>
          </a:xfrm>
          <a:custGeom>
            <a:avLst/>
            <a:gdLst/>
            <a:ahLst/>
            <a:cxnLst/>
            <a:rect l="l" t="t" r="r" b="b"/>
            <a:pathLst>
              <a:path w="1193676" h="697815">
                <a:moveTo>
                  <a:pt x="10179" y="0"/>
                </a:moveTo>
                <a:lnTo>
                  <a:pt x="1183497" y="0"/>
                </a:lnTo>
                <a:cubicBezTo>
                  <a:pt x="1190746" y="32633"/>
                  <a:pt x="1193676" y="66463"/>
                  <a:pt x="1193676" y="100977"/>
                </a:cubicBezTo>
                <a:cubicBezTo>
                  <a:pt x="1193676" y="430602"/>
                  <a:pt x="926463" y="697815"/>
                  <a:pt x="596838" y="697815"/>
                </a:cubicBezTo>
                <a:cubicBezTo>
                  <a:pt x="267213" y="697815"/>
                  <a:pt x="0" y="430602"/>
                  <a:pt x="0" y="100977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1502638" y="-100976"/>
            <a:ext cx="1029028" cy="459889"/>
          </a:xfrm>
          <a:custGeom>
            <a:avLst/>
            <a:gdLst/>
            <a:ahLst/>
            <a:cxnLst/>
            <a:rect l="l" t="t" r="r" b="b"/>
            <a:pathLst>
              <a:path w="1029028" h="459889">
                <a:moveTo>
                  <a:pt x="0" y="0"/>
                </a:moveTo>
                <a:lnTo>
                  <a:pt x="1029028" y="0"/>
                </a:lnTo>
                <a:cubicBezTo>
                  <a:pt x="1001386" y="259074"/>
                  <a:pt x="781401" y="459889"/>
                  <a:pt x="514514" y="459889"/>
                </a:cubicBezTo>
                <a:cubicBezTo>
                  <a:pt x="247627" y="459889"/>
                  <a:pt x="27642" y="259074"/>
                  <a:pt x="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-69624" y="-100976"/>
            <a:ext cx="590263" cy="612289"/>
          </a:xfrm>
          <a:custGeom>
            <a:avLst/>
            <a:gdLst/>
            <a:ahLst/>
            <a:cxnLst/>
            <a:rect l="l" t="t" r="r" b="b"/>
            <a:pathLst>
              <a:path w="590263" h="612289">
                <a:moveTo>
                  <a:pt x="0" y="0"/>
                </a:moveTo>
                <a:lnTo>
                  <a:pt x="581024" y="0"/>
                </a:lnTo>
                <a:cubicBezTo>
                  <a:pt x="587493" y="29611"/>
                  <a:pt x="590263" y="60308"/>
                  <a:pt x="590263" y="91651"/>
                </a:cubicBezTo>
                <a:cubicBezTo>
                  <a:pt x="590263" y="379191"/>
                  <a:pt x="357165" y="612289"/>
                  <a:pt x="69625" y="612289"/>
                </a:cubicBezTo>
                <a:lnTo>
                  <a:pt x="0" y="605270"/>
                </a:ln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>
            <a:spLocks noChangeAspect="1"/>
          </p:cNvSpPr>
          <p:nvPr/>
        </p:nvSpPr>
        <p:spPr>
          <a:xfrm>
            <a:off x="277432" y="4321783"/>
            <a:ext cx="1396887" cy="1396887"/>
          </a:xfrm>
          <a:prstGeom prst="ellipse">
            <a:avLst/>
          </a:pr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>
            <a:spLocks noChangeAspect="1"/>
          </p:cNvSpPr>
          <p:nvPr/>
        </p:nvSpPr>
        <p:spPr>
          <a:xfrm>
            <a:off x="5792131" y="6489965"/>
            <a:ext cx="1115939" cy="443769"/>
          </a:xfrm>
          <a:custGeom>
            <a:avLst/>
            <a:gdLst/>
            <a:ahLst/>
            <a:cxnLst/>
            <a:rect l="l" t="t" r="r" b="b"/>
            <a:pathLst>
              <a:path w="1115939" h="443769">
                <a:moveTo>
                  <a:pt x="557969" y="0"/>
                </a:moveTo>
                <a:cubicBezTo>
                  <a:pt x="830120" y="0"/>
                  <a:pt x="1058049" y="189335"/>
                  <a:pt x="1115939" y="443769"/>
                </a:cubicBezTo>
                <a:lnTo>
                  <a:pt x="0" y="443769"/>
                </a:lnTo>
                <a:cubicBezTo>
                  <a:pt x="57889" y="189335"/>
                  <a:pt x="285818" y="0"/>
                  <a:pt x="55796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>
            <a:spLocks noChangeAspect="1"/>
          </p:cNvSpPr>
          <p:nvPr/>
        </p:nvSpPr>
        <p:spPr>
          <a:xfrm>
            <a:off x="6127999" y="6408840"/>
            <a:ext cx="1237019" cy="524894"/>
          </a:xfrm>
          <a:custGeom>
            <a:avLst/>
            <a:gdLst/>
            <a:ahLst/>
            <a:cxnLst/>
            <a:rect l="l" t="t" r="r" b="b"/>
            <a:pathLst>
              <a:path w="1237019" h="524894">
                <a:moveTo>
                  <a:pt x="618509" y="0"/>
                </a:moveTo>
                <a:cubicBezTo>
                  <a:pt x="930325" y="0"/>
                  <a:pt x="1189147" y="226891"/>
                  <a:pt x="1237019" y="524894"/>
                </a:cubicBezTo>
                <a:lnTo>
                  <a:pt x="0" y="524894"/>
                </a:lnTo>
                <a:cubicBezTo>
                  <a:pt x="47872" y="226891"/>
                  <a:pt x="306694" y="0"/>
                  <a:pt x="61850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577655" y="6408841"/>
            <a:ext cx="1211408" cy="524893"/>
          </a:xfrm>
          <a:custGeom>
            <a:avLst/>
            <a:gdLst/>
            <a:ahLst/>
            <a:cxnLst/>
            <a:rect l="l" t="t" r="r" b="b"/>
            <a:pathLst>
              <a:path w="1211408" h="524893">
                <a:moveTo>
                  <a:pt x="605704" y="0"/>
                </a:moveTo>
                <a:cubicBezTo>
                  <a:pt x="914574" y="0"/>
                  <a:pt x="1170243" y="227782"/>
                  <a:pt x="1211408" y="524893"/>
                </a:cubicBezTo>
                <a:lnTo>
                  <a:pt x="0" y="524893"/>
                </a:lnTo>
                <a:cubicBezTo>
                  <a:pt x="41165" y="227782"/>
                  <a:pt x="296834" y="0"/>
                  <a:pt x="605704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11073" y="4941986"/>
            <a:ext cx="611230" cy="61123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-69625" y="6172569"/>
            <a:ext cx="778097" cy="750322"/>
          </a:xfrm>
          <a:custGeom>
            <a:avLst/>
            <a:gdLst/>
            <a:ahLst/>
            <a:cxnLst/>
            <a:rect l="l" t="t" r="r" b="b"/>
            <a:pathLst>
              <a:path w="778097" h="750322">
                <a:moveTo>
                  <a:pt x="261411" y="0"/>
                </a:moveTo>
                <a:cubicBezTo>
                  <a:pt x="546769" y="0"/>
                  <a:pt x="778097" y="231328"/>
                  <a:pt x="778097" y="516686"/>
                </a:cubicBezTo>
                <a:cubicBezTo>
                  <a:pt x="778097" y="601179"/>
                  <a:pt x="757816" y="680934"/>
                  <a:pt x="719843" y="750322"/>
                </a:cubicBezTo>
                <a:lnTo>
                  <a:pt x="0" y="750322"/>
                </a:lnTo>
                <a:lnTo>
                  <a:pt x="0" y="73330"/>
                </a:lnTo>
                <a:cubicBezTo>
                  <a:pt x="75863" y="26083"/>
                  <a:pt x="165591" y="0"/>
                  <a:pt x="26141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-69625" y="5158575"/>
            <a:ext cx="563524" cy="897560"/>
          </a:xfrm>
          <a:custGeom>
            <a:avLst/>
            <a:gdLst/>
            <a:ahLst/>
            <a:cxnLst/>
            <a:rect l="l" t="t" r="r" b="b"/>
            <a:pathLst>
              <a:path w="563524" h="897560">
                <a:moveTo>
                  <a:pt x="114744" y="0"/>
                </a:moveTo>
                <a:cubicBezTo>
                  <a:pt x="362598" y="0"/>
                  <a:pt x="563524" y="200926"/>
                  <a:pt x="563524" y="448780"/>
                </a:cubicBezTo>
                <a:cubicBezTo>
                  <a:pt x="563524" y="696634"/>
                  <a:pt x="362598" y="897560"/>
                  <a:pt x="114744" y="897560"/>
                </a:cubicBezTo>
                <a:cubicBezTo>
                  <a:pt x="74918" y="897560"/>
                  <a:pt x="36304" y="892373"/>
                  <a:pt x="0" y="880900"/>
                </a:cubicBezTo>
                <a:lnTo>
                  <a:pt x="0" y="16661"/>
                </a:lnTo>
                <a:cubicBezTo>
                  <a:pt x="36304" y="5188"/>
                  <a:pt x="74918" y="0"/>
                  <a:pt x="11474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-25758" y="482386"/>
            <a:ext cx="598416" cy="905704"/>
          </a:xfrm>
          <a:custGeom>
            <a:avLst/>
            <a:gdLst/>
            <a:ahLst/>
            <a:cxnLst/>
            <a:rect l="l" t="t" r="r" b="b"/>
            <a:pathLst>
              <a:path w="598416" h="905704">
                <a:moveTo>
                  <a:pt x="145564" y="0"/>
                </a:moveTo>
                <a:cubicBezTo>
                  <a:pt x="395667" y="0"/>
                  <a:pt x="598416" y="202749"/>
                  <a:pt x="598416" y="452852"/>
                </a:cubicBezTo>
                <a:cubicBezTo>
                  <a:pt x="598416" y="702955"/>
                  <a:pt x="395667" y="905704"/>
                  <a:pt x="145564" y="905704"/>
                </a:cubicBezTo>
                <a:cubicBezTo>
                  <a:pt x="94398" y="905704"/>
                  <a:pt x="45214" y="897218"/>
                  <a:pt x="0" y="879648"/>
                </a:cubicBezTo>
                <a:lnTo>
                  <a:pt x="0" y="26056"/>
                </a:lnTo>
                <a:cubicBezTo>
                  <a:pt x="45214" y="8486"/>
                  <a:pt x="94398" y="0"/>
                  <a:pt x="14556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474208" y="836793"/>
            <a:ext cx="910817" cy="91081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319223" y="1452260"/>
            <a:ext cx="772993" cy="77299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371257" y="1886983"/>
            <a:ext cx="610366" cy="610366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>
            <a:off x="154676" y="1919682"/>
            <a:ext cx="521764" cy="52176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7302517" y="-61709"/>
            <a:ext cx="910818" cy="750833"/>
          </a:xfrm>
          <a:custGeom>
            <a:avLst/>
            <a:gdLst/>
            <a:ahLst/>
            <a:cxnLst/>
            <a:rect l="l" t="t" r="r" b="b"/>
            <a:pathLst>
              <a:path w="910818" h="750833">
                <a:moveTo>
                  <a:pt x="111441" y="0"/>
                </a:moveTo>
                <a:lnTo>
                  <a:pt x="799378" y="0"/>
                </a:lnTo>
                <a:cubicBezTo>
                  <a:pt x="869408" y="78400"/>
                  <a:pt x="910818" y="182076"/>
                  <a:pt x="910818" y="295424"/>
                </a:cubicBezTo>
                <a:cubicBezTo>
                  <a:pt x="910818" y="546939"/>
                  <a:pt x="706924" y="750833"/>
                  <a:pt x="455409" y="750833"/>
                </a:cubicBezTo>
                <a:cubicBezTo>
                  <a:pt x="203894" y="750833"/>
                  <a:pt x="0" y="546939"/>
                  <a:pt x="0" y="295424"/>
                </a:cubicBezTo>
                <a:cubicBezTo>
                  <a:pt x="0" y="182076"/>
                  <a:pt x="41410" y="78400"/>
                  <a:pt x="11144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8718124" y="-61709"/>
            <a:ext cx="473874" cy="613011"/>
          </a:xfrm>
          <a:custGeom>
            <a:avLst/>
            <a:gdLst/>
            <a:ahLst/>
            <a:cxnLst/>
            <a:rect l="l" t="t" r="r" b="b"/>
            <a:pathLst>
              <a:path w="473874" h="613011">
                <a:moveTo>
                  <a:pt x="29684" y="0"/>
                </a:moveTo>
                <a:lnTo>
                  <a:pt x="473874" y="0"/>
                </a:lnTo>
                <a:lnTo>
                  <a:pt x="473874" y="611150"/>
                </a:lnTo>
                <a:cubicBezTo>
                  <a:pt x="467789" y="612887"/>
                  <a:pt x="461614" y="613011"/>
                  <a:pt x="455409" y="613011"/>
                </a:cubicBezTo>
                <a:cubicBezTo>
                  <a:pt x="203894" y="613011"/>
                  <a:pt x="0" y="409117"/>
                  <a:pt x="0" y="157602"/>
                </a:cubicBezTo>
                <a:cubicBezTo>
                  <a:pt x="0" y="101995"/>
                  <a:pt x="9966" y="48716"/>
                  <a:pt x="2968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7748238" y="282933"/>
            <a:ext cx="1128521" cy="1128521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>
            <a:off x="8914718" y="749603"/>
            <a:ext cx="277280" cy="907992"/>
          </a:xfrm>
          <a:custGeom>
            <a:avLst/>
            <a:gdLst/>
            <a:ahLst/>
            <a:cxnLst/>
            <a:rect l="l" t="t" r="r" b="b"/>
            <a:pathLst>
              <a:path w="277280" h="907992">
                <a:moveTo>
                  <a:pt x="277280" y="0"/>
                </a:moveTo>
                <a:lnTo>
                  <a:pt x="277280" y="907992"/>
                </a:lnTo>
                <a:cubicBezTo>
                  <a:pt x="112021" y="824131"/>
                  <a:pt x="0" y="652146"/>
                  <a:pt x="0" y="453996"/>
                </a:cubicBezTo>
                <a:cubicBezTo>
                  <a:pt x="0" y="255847"/>
                  <a:pt x="112021" y="83861"/>
                  <a:pt x="277280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7590871" y="728498"/>
            <a:ext cx="969734" cy="9697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7470041" y="1326476"/>
            <a:ext cx="608190" cy="60819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7629941" y="5611427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6972882" y="5242254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>
            <a:spLocks noChangeAspect="1"/>
          </p:cNvSpPr>
          <p:nvPr/>
        </p:nvSpPr>
        <p:spPr>
          <a:xfrm>
            <a:off x="7494454" y="4928166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>
            <a:spLocks noChangeAspect="1"/>
          </p:cNvSpPr>
          <p:nvPr/>
        </p:nvSpPr>
        <p:spPr>
          <a:xfrm>
            <a:off x="8229034" y="5666511"/>
            <a:ext cx="605634" cy="6056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8078231" y="4097842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8411816" y="5057878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>
            <a:spLocks noChangeAspect="1"/>
          </p:cNvSpPr>
          <p:nvPr/>
        </p:nvSpPr>
        <p:spPr>
          <a:xfrm>
            <a:off x="8688590" y="4790335"/>
            <a:ext cx="503408" cy="553550"/>
          </a:xfrm>
          <a:custGeom>
            <a:avLst/>
            <a:gdLst/>
            <a:ahLst/>
            <a:cxnLst/>
            <a:rect l="l" t="t" r="r" b="b"/>
            <a:pathLst>
              <a:path w="503408" h="553550">
                <a:moveTo>
                  <a:pt x="276775" y="0"/>
                </a:moveTo>
                <a:cubicBezTo>
                  <a:pt x="370698" y="0"/>
                  <a:pt x="453694" y="46784"/>
                  <a:pt x="503408" y="118545"/>
                </a:cubicBezTo>
                <a:lnTo>
                  <a:pt x="503408" y="435005"/>
                </a:lnTo>
                <a:cubicBezTo>
                  <a:pt x="453694" y="506767"/>
                  <a:pt x="370698" y="553550"/>
                  <a:pt x="276775" y="553550"/>
                </a:cubicBezTo>
                <a:cubicBezTo>
                  <a:pt x="123916" y="553550"/>
                  <a:pt x="0" y="429634"/>
                  <a:pt x="0" y="276775"/>
                </a:cubicBezTo>
                <a:cubicBezTo>
                  <a:pt x="0" y="123916"/>
                  <a:pt x="123916" y="0"/>
                  <a:pt x="276775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3CC536-4F3D-4E22-A9F1-A3C6D40310AC}" type="datetimeFigureOut">
              <a:rPr lang="bg-BG" smtClean="0"/>
              <a:t>18.4.2020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  <p:sp>
        <p:nvSpPr>
          <p:cNvPr id="55" name="Oval 54"/>
          <p:cNvSpPr>
            <a:spLocks noChangeAspect="1"/>
          </p:cNvSpPr>
          <p:nvPr/>
        </p:nvSpPr>
        <p:spPr>
          <a:xfrm>
            <a:off x="1583172" y="5454223"/>
            <a:ext cx="1909234" cy="1468668"/>
          </a:xfrm>
          <a:custGeom>
            <a:avLst/>
            <a:gdLst/>
            <a:ahLst/>
            <a:cxnLst/>
            <a:rect l="l" t="t" r="r" b="b"/>
            <a:pathLst>
              <a:path w="1909234" h="1468668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144075"/>
                  <a:pt x="1854043" y="1320642"/>
                  <a:pt x="1758159" y="1468668"/>
                </a:cubicBezTo>
                <a:lnTo>
                  <a:pt x="151075" y="1468668"/>
                </a:lnTo>
                <a:cubicBezTo>
                  <a:pt x="55192" y="1320642"/>
                  <a:pt x="0" y="114407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8570944" y="3382942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8398204" y="35360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8608408" y="36884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154676" y="2698928"/>
            <a:ext cx="467627" cy="46762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474208" y="3166555"/>
            <a:ext cx="458770" cy="45877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270258" y="3382942"/>
            <a:ext cx="352045" cy="3520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-86601" y="2581479"/>
            <a:ext cx="1360441" cy="1909234"/>
          </a:xfrm>
          <a:custGeom>
            <a:avLst/>
            <a:gdLst/>
            <a:ahLst/>
            <a:cxnLst/>
            <a:rect l="l" t="t" r="r" b="b"/>
            <a:pathLst>
              <a:path w="1360441" h="1909234">
                <a:moveTo>
                  <a:pt x="405824" y="0"/>
                </a:moveTo>
                <a:cubicBezTo>
                  <a:pt x="933044" y="0"/>
                  <a:pt x="1360441" y="427397"/>
                  <a:pt x="1360441" y="954617"/>
                </a:cubicBezTo>
                <a:cubicBezTo>
                  <a:pt x="1360441" y="1481837"/>
                  <a:pt x="933044" y="1909234"/>
                  <a:pt x="405824" y="1909234"/>
                </a:cubicBezTo>
                <a:cubicBezTo>
                  <a:pt x="260527" y="1909234"/>
                  <a:pt x="122812" y="1876773"/>
                  <a:pt x="0" y="1817719"/>
                </a:cubicBezTo>
                <a:lnTo>
                  <a:pt x="0" y="91515"/>
                </a:lnTo>
                <a:cubicBezTo>
                  <a:pt x="122812" y="32461"/>
                  <a:pt x="260527" y="0"/>
                  <a:pt x="405824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6173123" y="2395416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5"/>
          <p:cNvSpPr>
            <a:spLocks noChangeShapeType="1"/>
          </p:cNvSpPr>
          <p:nvPr/>
        </p:nvSpPr>
        <p:spPr bwMode="auto">
          <a:xfrm>
            <a:off x="2581275" y="901700"/>
            <a:ext cx="4813300" cy="0"/>
          </a:xfrm>
          <a:prstGeom prst="line">
            <a:avLst/>
          </a:prstGeom>
          <a:noFill/>
          <a:ln w="15875" cmpd="thickThin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g-BG"/>
          </a:p>
        </p:txBody>
      </p:sp>
      <p:graphicFrame>
        <p:nvGraphicFramePr>
          <p:cNvPr id="4099" name="Object 6"/>
          <p:cNvGraphicFramePr>
            <a:graphicFrameLocks noChangeAspect="1"/>
          </p:cNvGraphicFramePr>
          <p:nvPr/>
        </p:nvGraphicFramePr>
        <p:xfrm>
          <a:off x="527050" y="350838"/>
          <a:ext cx="862013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r:id="rId4" imgW="4785480" imgH="4894560" progId="CorelDRAW.Graphic.10">
                  <p:embed/>
                </p:oleObj>
              </mc:Choice>
              <mc:Fallback>
                <p:oleObj r:id="rId4" imgW="4785480" imgH="4894560" progId="CorelDRAW.Graphic.10">
                  <p:embed/>
                  <p:pic>
                    <p:nvPicPr>
                      <p:cNvPr id="4099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050" y="350838"/>
                        <a:ext cx="862013" cy="882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0" name="Rectangle 7"/>
          <p:cNvSpPr>
            <a:spLocks noChangeArrowheads="1"/>
          </p:cNvSpPr>
          <p:nvPr/>
        </p:nvSpPr>
        <p:spPr bwMode="auto">
          <a:xfrm>
            <a:off x="71438" y="2833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wrap="none" lIns="0" rIns="0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n-US" altLang="en-US">
              <a:solidFill>
                <a:srgbClr val="00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4101" name="Rectangle 8"/>
          <p:cNvSpPr>
            <a:spLocks noChangeArrowheads="1"/>
          </p:cNvSpPr>
          <p:nvPr/>
        </p:nvSpPr>
        <p:spPr bwMode="auto">
          <a:xfrm>
            <a:off x="71438" y="2833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n-US" altLang="en-US">
              <a:solidFill>
                <a:srgbClr val="00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4102" name="Rectangle 9"/>
          <p:cNvSpPr>
            <a:spLocks noChangeArrowheads="1"/>
          </p:cNvSpPr>
          <p:nvPr/>
        </p:nvSpPr>
        <p:spPr bwMode="auto">
          <a:xfrm>
            <a:off x="0" y="142875"/>
            <a:ext cx="9144000" cy="1417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bg-BG" altLang="en-US" sz="2400" b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МЕДИЦИНСКИ УНИВЕРСИТЕТ </a:t>
            </a:r>
            <a:r>
              <a:rPr lang="bg-BG" altLang="en-US" sz="2400" b="1">
                <a:solidFill>
                  <a:srgbClr val="333399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–</a:t>
            </a:r>
            <a:r>
              <a:rPr lang="bg-BG" altLang="en-US" sz="2400" b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ПЛЕВЕН</a:t>
            </a:r>
            <a:endParaRPr lang="bg-BG" altLang="en-US" sz="2400" b="1">
              <a:solidFill>
                <a:srgbClr val="333399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ctr"/>
            <a:r>
              <a:rPr lang="bg-BG" altLang="en-US" sz="2000" b="1">
                <a:solidFill>
                  <a:srgbClr val="333399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	ФАКУЛТЕТ „ОБЩЕСТВЕНО ЗДРАВЕ“</a:t>
            </a:r>
            <a:endParaRPr lang="en-US" altLang="en-US" sz="2000" b="1">
              <a:solidFill>
                <a:srgbClr val="333399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</a:pPr>
            <a:r>
              <a:rPr lang="bg-BG" altLang="en-US" b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ЦЕНТЪР ЗА ДИСТАНЦИОННО ОБУЧЕНИЕ</a:t>
            </a:r>
            <a:endParaRPr lang="bg-BG" altLang="en-US" b="1">
              <a:solidFill>
                <a:srgbClr val="333399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ctr"/>
            <a:endParaRPr lang="bg-BG" altLang="en-US" sz="2000" b="1">
              <a:solidFill>
                <a:srgbClr val="333399"/>
              </a:solidFill>
              <a:latin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4103" name="Text Box 4"/>
          <p:cNvSpPr txBox="1">
            <a:spLocks noChangeArrowheads="1"/>
          </p:cNvSpPr>
          <p:nvPr/>
        </p:nvSpPr>
        <p:spPr bwMode="auto">
          <a:xfrm>
            <a:off x="265113" y="1616075"/>
            <a:ext cx="2722562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 dirty="0">
                <a:solidFill>
                  <a:srgbClr val="262673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Лекция № </a:t>
            </a:r>
            <a:r>
              <a:rPr lang="bg-BG" altLang="bg-BG" dirty="0" smtClean="0">
                <a:solidFill>
                  <a:srgbClr val="262673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7</a:t>
            </a:r>
            <a:endParaRPr lang="bg-BG" altLang="bg-BG" dirty="0">
              <a:solidFill>
                <a:srgbClr val="262673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4104" name="Text Box 4"/>
          <p:cNvSpPr txBox="1">
            <a:spLocks noChangeArrowheads="1"/>
          </p:cNvSpPr>
          <p:nvPr/>
        </p:nvSpPr>
        <p:spPr bwMode="auto">
          <a:xfrm>
            <a:off x="2051050" y="5732463"/>
            <a:ext cx="6842125" cy="785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bg-BG" altLang="bg-BG" dirty="0">
                <a:solidFill>
                  <a:srgbClr val="262673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		Доц</a:t>
            </a:r>
            <a:r>
              <a:rPr lang="bg-BG" altLang="bg-BG" dirty="0" smtClean="0">
                <a:solidFill>
                  <a:srgbClr val="262673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. </a:t>
            </a:r>
            <a:r>
              <a:rPr lang="bg-BG" altLang="bg-BG" dirty="0" err="1">
                <a:solidFill>
                  <a:srgbClr val="262673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Макрета</a:t>
            </a:r>
            <a:r>
              <a:rPr lang="bg-BG" altLang="bg-BG" dirty="0">
                <a:solidFill>
                  <a:srgbClr val="262673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Драганова, </a:t>
            </a:r>
            <a:r>
              <a:rPr lang="bg-BG" altLang="bg-BG" dirty="0" err="1">
                <a:solidFill>
                  <a:srgbClr val="262673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д.м</a:t>
            </a:r>
            <a:r>
              <a:rPr lang="bg-BG" altLang="bg-BG" dirty="0">
                <a:solidFill>
                  <a:srgbClr val="262673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spcBef>
                <a:spcPct val="50000"/>
              </a:spcBef>
            </a:pPr>
            <a:endParaRPr lang="bg-BG" altLang="bg-BG" dirty="0">
              <a:solidFill>
                <a:srgbClr val="262673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6153" name="TextBox 1"/>
          <p:cNvSpPr txBox="1">
            <a:spLocks noChangeArrowheads="1"/>
          </p:cNvSpPr>
          <p:nvPr/>
        </p:nvSpPr>
        <p:spPr bwMode="auto">
          <a:xfrm>
            <a:off x="258867" y="2304937"/>
            <a:ext cx="8424863" cy="13553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14000"/>
              </a:lnSpc>
              <a:spcBef>
                <a:spcPct val="0"/>
              </a:spcBef>
              <a:buNone/>
              <a:defRPr/>
            </a:pPr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УПРАВЛЕНИЕ НА ОБУЧЕНИЕТО ПО ПРАКТИКА В СПЕЦИАЛНОСТИТЕ ОТ ПРОФЕСИОНАЛНО НАПРАВЛЕНИЕ «ЗДРАВНИ ГРИЖИ»</a:t>
            </a:r>
            <a:endParaRPr lang="bg-BG" altLang="bg-BG" sz="2400" b="1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4106" name="TextBox 2"/>
          <p:cNvSpPr txBox="1">
            <a:spLocks noChangeArrowheads="1"/>
          </p:cNvSpPr>
          <p:nvPr/>
        </p:nvSpPr>
        <p:spPr bwMode="auto">
          <a:xfrm>
            <a:off x="684213" y="3644900"/>
            <a:ext cx="8045450" cy="1703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bg-BG" altLang="bg-BG" b="1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bg-BG" altLang="bg-BG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дистанционна самоподготовка по </a:t>
            </a:r>
            <a:r>
              <a:rPr lang="bg-BG" altLang="bg-BG" b="1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„Методика на обучението по практика по специалностите от професионално направление „Здравни грижи“ </a:t>
            </a:r>
            <a:r>
              <a:rPr lang="bg-BG" altLang="bg-BG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студенти от специалност „Управление на здравните грижи“ –  ОКС „Бакалавър“</a:t>
            </a:r>
          </a:p>
        </p:txBody>
      </p:sp>
    </p:spTree>
    <p:extLst>
      <p:ext uri="{BB962C8B-B14F-4D97-AF65-F5344CB8AC3E}">
        <p14:creationId xmlns:p14="http://schemas.microsoft.com/office/powerpoint/2010/main" val="15274906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Функции на контрола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AutoNum type="arabicPeriod"/>
            </a:pPr>
            <a:r>
              <a:rPr lang="bg-BG" b="1" u="sng" dirty="0" smtClean="0"/>
              <a:t>Гносеологическа – </a:t>
            </a:r>
            <a:r>
              <a:rPr lang="bg-BG" dirty="0" smtClean="0"/>
              <a:t>прониква се по-добре в същността на учебния материал;</a:t>
            </a:r>
          </a:p>
          <a:p>
            <a:pPr>
              <a:buAutoNum type="arabicPeriod"/>
            </a:pPr>
            <a:r>
              <a:rPr lang="bg-BG" b="1" u="sng" dirty="0" smtClean="0"/>
              <a:t>Дидактическа</a:t>
            </a:r>
            <a:r>
              <a:rPr lang="bg-BG" dirty="0" smtClean="0"/>
              <a:t> – осигурява се затвърждаване, задълбочаване и разширяване на знанията;</a:t>
            </a:r>
          </a:p>
          <a:p>
            <a:pPr>
              <a:buAutoNum type="arabicPeriod"/>
            </a:pPr>
            <a:r>
              <a:rPr lang="bg-BG" b="1" u="sng" dirty="0" smtClean="0"/>
              <a:t>Дидактикоосведомителна</a:t>
            </a:r>
            <a:r>
              <a:rPr lang="bg-BG" dirty="0" smtClean="0"/>
              <a:t> – информира за степента на усвояване, за пропуски, грешки;</a:t>
            </a:r>
          </a:p>
          <a:p>
            <a:pPr>
              <a:buAutoNum type="arabicPeriod"/>
            </a:pPr>
            <a:r>
              <a:rPr lang="bg-BG" b="1" u="sng" dirty="0" smtClean="0"/>
              <a:t>Възпитателна</a:t>
            </a:r>
            <a:r>
              <a:rPr lang="bg-BG" dirty="0" smtClean="0"/>
              <a:t> – формират се редица страни на личността;</a:t>
            </a:r>
          </a:p>
          <a:p>
            <a:pPr>
              <a:buAutoNum type="arabicPeriod"/>
            </a:pPr>
            <a:r>
              <a:rPr lang="bg-BG" b="1" u="sng" dirty="0" smtClean="0"/>
              <a:t>Диагностична и прогностична;</a:t>
            </a:r>
          </a:p>
          <a:p>
            <a:pPr>
              <a:buAutoNum type="arabicPeriod"/>
            </a:pPr>
            <a:r>
              <a:rPr lang="bg-BG" b="1" u="sng" dirty="0" smtClean="0"/>
              <a:t>Селективна;</a:t>
            </a:r>
          </a:p>
          <a:p>
            <a:pPr>
              <a:buAutoNum type="arabicPeriod"/>
            </a:pPr>
            <a:r>
              <a:rPr lang="bg-BG" b="1" u="sng" dirty="0" smtClean="0"/>
              <a:t>Стимулираща и формираща</a:t>
            </a:r>
          </a:p>
          <a:p>
            <a:pPr marL="0" indent="0">
              <a:buNone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991737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Видове контрол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bg-BG" b="1" dirty="0" smtClean="0"/>
              <a:t>Предварителен контрол;</a:t>
            </a:r>
          </a:p>
          <a:p>
            <a:pPr marL="0" indent="0">
              <a:buNone/>
            </a:pPr>
            <a:r>
              <a:rPr lang="bg-BG" b="1" dirty="0" smtClean="0"/>
              <a:t>Текущ контрол – </a:t>
            </a:r>
            <a:r>
              <a:rPr lang="bg-BG" dirty="0" smtClean="0"/>
              <a:t>спомагателен,</a:t>
            </a:r>
          </a:p>
          <a:p>
            <a:pPr marL="0" indent="0">
              <a:buNone/>
            </a:pPr>
            <a:r>
              <a:rPr lang="bg-BG" dirty="0"/>
              <a:t>	</a:t>
            </a:r>
            <a:r>
              <a:rPr lang="bg-BG" dirty="0" smtClean="0"/>
              <a:t>				етапен</a:t>
            </a:r>
            <a:r>
              <a:rPr lang="bg-BG" b="1" dirty="0" smtClean="0"/>
              <a:t>;</a:t>
            </a:r>
          </a:p>
          <a:p>
            <a:pPr marL="0" indent="0">
              <a:buNone/>
            </a:pPr>
            <a:r>
              <a:rPr lang="bg-BG" b="1" dirty="0" smtClean="0"/>
              <a:t>Заключителен контрол;</a:t>
            </a:r>
          </a:p>
          <a:p>
            <a:pPr marL="0" indent="0">
              <a:buNone/>
            </a:pPr>
            <a:r>
              <a:rPr lang="bg-BG" b="1" dirty="0" smtClean="0"/>
              <a:t>Контрол на късните резултати</a:t>
            </a:r>
          </a:p>
          <a:p>
            <a:pPr marL="0" indent="0">
              <a:buNone/>
            </a:pPr>
            <a:endParaRPr lang="bg-BG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2420888"/>
            <a:ext cx="2299320" cy="18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7723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Въпрос за дискусия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bg-BG" sz="3600" dirty="0" smtClean="0"/>
              <a:t>Какви методи и форми на контрол познавате?</a:t>
            </a:r>
            <a:endParaRPr lang="bg-BG" sz="3600" dirty="0"/>
          </a:p>
        </p:txBody>
      </p:sp>
    </p:spTree>
    <p:extLst>
      <p:ext uri="{BB962C8B-B14F-4D97-AF65-F5344CB8AC3E}">
        <p14:creationId xmlns:p14="http://schemas.microsoft.com/office/powerpoint/2010/main" val="1565566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Методи за контрол използвани във ВМУ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dirty="0" smtClean="0"/>
              <a:t>Устно </a:t>
            </a:r>
            <a:r>
              <a:rPr lang="ru-RU" sz="2800" b="1" dirty="0" err="1" smtClean="0"/>
              <a:t>изпитване</a:t>
            </a:r>
            <a:r>
              <a:rPr lang="ru-RU" sz="2800" b="1" dirty="0" smtClean="0"/>
              <a:t>;</a:t>
            </a:r>
          </a:p>
          <a:p>
            <a:pPr marL="0" indent="0">
              <a:buNone/>
            </a:pPr>
            <a:r>
              <a:rPr lang="ru-RU" sz="2800" b="1" dirty="0" err="1" smtClean="0"/>
              <a:t>Писмено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изпитване</a:t>
            </a:r>
            <a:r>
              <a:rPr lang="ru-RU" sz="2800" b="1" dirty="0" smtClean="0"/>
              <a:t>;</a:t>
            </a:r>
          </a:p>
          <a:p>
            <a:pPr marL="0" indent="0">
              <a:buNone/>
            </a:pPr>
            <a:r>
              <a:rPr lang="ru-RU" sz="2800" b="1" dirty="0" err="1" smtClean="0"/>
              <a:t>Практическо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изпитване</a:t>
            </a:r>
            <a:r>
              <a:rPr lang="ru-RU" sz="2800" b="1" dirty="0" smtClean="0"/>
              <a:t>;</a:t>
            </a:r>
          </a:p>
          <a:p>
            <a:pPr marL="0" indent="0">
              <a:buNone/>
            </a:pPr>
            <a:r>
              <a:rPr lang="ru-RU" sz="2800" b="1" dirty="0" smtClean="0"/>
              <a:t>Дидактически </a:t>
            </a:r>
            <a:r>
              <a:rPr lang="ru-RU" sz="2800" b="1" dirty="0" err="1" smtClean="0"/>
              <a:t>програмиран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контрол</a:t>
            </a:r>
            <a:endParaRPr lang="bg-BG" sz="2800" dirty="0"/>
          </a:p>
        </p:txBody>
      </p:sp>
    </p:spTree>
    <p:extLst>
      <p:ext uri="{BB962C8B-B14F-4D97-AF65-F5344CB8AC3E}">
        <p14:creationId xmlns:p14="http://schemas.microsoft.com/office/powerpoint/2010/main" val="2018791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Учебна задача в малки групи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g-BG" sz="2400" dirty="0" smtClean="0"/>
              <a:t>Прочетете внимателно изброените предимства и недостатъци и предложете  методите на котрол, за които според вас се отнасят.</a:t>
            </a:r>
            <a:endParaRPr lang="bg-BG" sz="2400" dirty="0"/>
          </a:p>
        </p:txBody>
      </p:sp>
    </p:spTree>
    <p:extLst>
      <p:ext uri="{BB962C8B-B14F-4D97-AF65-F5344CB8AC3E}">
        <p14:creationId xmlns:p14="http://schemas.microsoft.com/office/powerpoint/2010/main" val="2054227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bg-BG" sz="2400" b="1" dirty="0" smtClean="0"/>
              <a:t>ДИДАКТИЧЕСКИ ПРОГРАМИРАН КОНТРОЛ</a:t>
            </a:r>
            <a:endParaRPr lang="bg-BG" sz="2400" b="1" dirty="0"/>
          </a:p>
        </p:txBody>
      </p:sp>
    </p:spTree>
    <p:extLst>
      <p:ext uri="{BB962C8B-B14F-4D97-AF65-F5344CB8AC3E}">
        <p14:creationId xmlns:p14="http://schemas.microsoft.com/office/powerpoint/2010/main" val="1317381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z="3000" dirty="0" smtClean="0"/>
              <a:t>Етапи при изработване на дидактически тестове за контрол</a:t>
            </a:r>
            <a:endParaRPr lang="bg-BG" sz="3000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bg-BG" sz="2400" dirty="0" smtClean="0"/>
              <a:t>1 - етап – определяне целта на теста;</a:t>
            </a:r>
          </a:p>
          <a:p>
            <a:pPr marL="0" indent="0">
              <a:buNone/>
            </a:pPr>
            <a:r>
              <a:rPr lang="bg-BG" sz="2400" dirty="0" smtClean="0"/>
              <a:t>2 - етап – разработване на тестови въпроси и задачи;</a:t>
            </a:r>
          </a:p>
          <a:p>
            <a:pPr marL="0" indent="0">
              <a:buNone/>
            </a:pPr>
            <a:r>
              <a:rPr lang="bg-BG" sz="2400" dirty="0" smtClean="0"/>
              <a:t>3 - етап – апробиране на теста;</a:t>
            </a:r>
          </a:p>
          <a:p>
            <a:pPr marL="0" indent="0">
              <a:buNone/>
            </a:pPr>
            <a:r>
              <a:rPr lang="bg-BG" sz="2400" dirty="0" smtClean="0"/>
              <a:t>4 -  етап – анализ на въпросите и задачите след неговото апробиране ;</a:t>
            </a:r>
          </a:p>
          <a:p>
            <a:pPr marL="0" indent="0">
              <a:buNone/>
            </a:pPr>
            <a:r>
              <a:rPr lang="bg-BG" sz="2400" smtClean="0"/>
              <a:t>5 - </a:t>
            </a:r>
            <a:r>
              <a:rPr lang="bg-BG" sz="2400" dirty="0" smtClean="0"/>
              <a:t>етап – масово провеждане на теста и количествена оценка на тестовите резултати</a:t>
            </a:r>
            <a:endParaRPr lang="bg-BG" sz="2400" dirty="0"/>
          </a:p>
        </p:txBody>
      </p:sp>
    </p:spTree>
    <p:extLst>
      <p:ext uri="{BB962C8B-B14F-4D97-AF65-F5344CB8AC3E}">
        <p14:creationId xmlns:p14="http://schemas.microsoft.com/office/powerpoint/2010/main" val="713087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Предимства на дидактическия програмиран контрол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bg-BG" dirty="0" smtClean="0"/>
              <a:t>Обективност – единни критерии за оценка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dirty="0" smtClean="0"/>
              <a:t>Икономичност – за кратко време се изпитват и оценяват голям брой студенти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dirty="0" smtClean="0"/>
              <a:t>Равнопоставеност на всички студенти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dirty="0" smtClean="0"/>
              <a:t>Възможност за статистическа обработка, сравняване на резултити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dirty="0" smtClean="0"/>
              <a:t>Възможност за педагогическа диагностика и адекватни решения от страна на преподавателите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dirty="0" smtClean="0"/>
              <a:t>Контролът може да премине в самоконтрол</a:t>
            </a:r>
          </a:p>
          <a:p>
            <a:pPr>
              <a:buFont typeface="Wingdings" panose="05000000000000000000" pitchFamily="2" charset="2"/>
              <a:buChar char="Ø"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946814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О</a:t>
            </a:r>
            <a:r>
              <a:rPr lang="bg-BG" dirty="0" smtClean="0"/>
              <a:t>граничения на дидактическия програмиран контрол</a:t>
            </a:r>
            <a:endParaRPr lang="bg-BG" dirty="0"/>
          </a:p>
        </p:txBody>
      </p:sp>
      <p:graphicFrame>
        <p:nvGraphicFramePr>
          <p:cNvPr id="4" name="Контейнер за съдържани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672832"/>
              </p:ext>
            </p:extLst>
          </p:nvPr>
        </p:nvGraphicFramePr>
        <p:xfrm>
          <a:off x="1009650" y="1806575"/>
          <a:ext cx="7124700" cy="4052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32089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Общи методически изисквания към тестовите въпроси 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bg-BG" dirty="0" smtClean="0"/>
          </a:p>
          <a:p>
            <a:r>
              <a:rPr lang="bg-BG" dirty="0" smtClean="0"/>
              <a:t>Изработване на еталон за всеки тестови въпрос</a:t>
            </a:r>
          </a:p>
          <a:p>
            <a:r>
              <a:rPr lang="bg-BG" dirty="0" smtClean="0"/>
              <a:t>Спазване на принципа „от лесното към трудното“</a:t>
            </a:r>
          </a:p>
          <a:p>
            <a:r>
              <a:rPr lang="bg-BG" dirty="0" smtClean="0"/>
              <a:t>Адекватност </a:t>
            </a:r>
          </a:p>
          <a:p>
            <a:r>
              <a:rPr lang="bg-BG" dirty="0" smtClean="0"/>
              <a:t>Разбираемост, яснота, точна формулировка на въпросите;</a:t>
            </a:r>
          </a:p>
          <a:p>
            <a:r>
              <a:rPr lang="bg-BG" dirty="0" smtClean="0"/>
              <a:t>Достъпност – въпросите да са съобразени с възможностите на изпитвания контингент</a:t>
            </a:r>
          </a:p>
          <a:p>
            <a:r>
              <a:rPr lang="bg-BG" dirty="0" smtClean="0"/>
              <a:t> 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84055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b="1" dirty="0" smtClean="0"/>
              <a:t>Здравейте! Как сте?</a:t>
            </a:r>
            <a:endParaRPr lang="bg-BG" b="1" dirty="0"/>
          </a:p>
        </p:txBody>
      </p:sp>
      <p:pic>
        <p:nvPicPr>
          <p:cNvPr id="1026" name="Picture 2" descr="C:\Users\PC\Pictures\imagesAZWB09GS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1" y="1628800"/>
            <a:ext cx="6912768" cy="4896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119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Нива на тестови въпроси </a:t>
            </a:r>
            <a:endParaRPr lang="bg-BG" dirty="0"/>
          </a:p>
        </p:txBody>
      </p:sp>
      <p:sp>
        <p:nvSpPr>
          <p:cNvPr id="5" name="Текстов контейне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bg-BG" u="sng" dirty="0" smtClean="0"/>
              <a:t>Нива на учебно познание</a:t>
            </a:r>
            <a:endParaRPr lang="bg-BG" u="sn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bg-BG" sz="2800" dirty="0" smtClean="0"/>
              <a:t>Възприемане</a:t>
            </a:r>
          </a:p>
          <a:p>
            <a:r>
              <a:rPr lang="bg-BG" sz="2800" dirty="0" smtClean="0"/>
              <a:t>Осмисляне</a:t>
            </a:r>
          </a:p>
          <a:p>
            <a:r>
              <a:rPr lang="bg-BG" sz="2800" dirty="0" smtClean="0"/>
              <a:t>Затвърждаване</a:t>
            </a:r>
          </a:p>
          <a:p>
            <a:r>
              <a:rPr lang="bg-BG" sz="2800" dirty="0" smtClean="0"/>
              <a:t>Приложение</a:t>
            </a:r>
          </a:p>
          <a:p>
            <a:endParaRPr lang="bg-BG" sz="2800" dirty="0"/>
          </a:p>
        </p:txBody>
      </p:sp>
      <p:sp>
        <p:nvSpPr>
          <p:cNvPr id="6" name="Текстов контейнер 5"/>
          <p:cNvSpPr>
            <a:spLocks noGrp="1"/>
          </p:cNvSpPr>
          <p:nvPr>
            <p:ph type="body" sz="quarter" idx="3"/>
          </p:nvPr>
        </p:nvSpPr>
        <p:spPr>
          <a:xfrm>
            <a:off x="4644008" y="1628800"/>
            <a:ext cx="3471275" cy="576262"/>
          </a:xfrm>
        </p:spPr>
        <p:txBody>
          <a:bodyPr/>
          <a:lstStyle/>
          <a:p>
            <a:r>
              <a:rPr lang="bg-BG" u="sng" dirty="0" smtClean="0"/>
              <a:t>Нива на усвояване</a:t>
            </a:r>
            <a:endParaRPr lang="bg-BG" u="sng" dirty="0"/>
          </a:p>
        </p:txBody>
      </p:sp>
      <p:sp>
        <p:nvSpPr>
          <p:cNvPr id="7" name="Контейнер за съдържание 6"/>
          <p:cNvSpPr>
            <a:spLocks noGrp="1"/>
          </p:cNvSpPr>
          <p:nvPr>
            <p:ph sz="quarter" idx="4"/>
          </p:nvPr>
        </p:nvSpPr>
        <p:spPr>
          <a:xfrm>
            <a:off x="4644008" y="2492896"/>
            <a:ext cx="3471275" cy="3255837"/>
          </a:xfrm>
        </p:spPr>
        <p:txBody>
          <a:bodyPr anchor="t"/>
          <a:lstStyle/>
          <a:p>
            <a:pPr marL="0" indent="0">
              <a:buNone/>
            </a:pPr>
            <a:r>
              <a:rPr lang="bg-BG" sz="2800" dirty="0" smtClean="0"/>
              <a:t>Узнаване</a:t>
            </a:r>
          </a:p>
          <a:p>
            <a:pPr marL="0" indent="0">
              <a:buNone/>
            </a:pPr>
            <a:r>
              <a:rPr lang="bg-BG" sz="2800" dirty="0" smtClean="0"/>
              <a:t>Репродукция</a:t>
            </a:r>
          </a:p>
          <a:p>
            <a:pPr marL="0" indent="0">
              <a:buNone/>
            </a:pPr>
            <a:r>
              <a:rPr lang="bg-BG" sz="2800" dirty="0" smtClean="0"/>
              <a:t>Прилагане на знания</a:t>
            </a:r>
          </a:p>
          <a:p>
            <a:pPr marL="0" indent="0">
              <a:buNone/>
            </a:pPr>
            <a:r>
              <a:rPr lang="bg-BG" sz="2800" dirty="0" smtClean="0"/>
              <a:t>Творческа дейност</a:t>
            </a:r>
            <a:endParaRPr lang="bg-BG" sz="2800" dirty="0"/>
          </a:p>
          <a:p>
            <a:pPr marL="0" indent="0">
              <a:buNone/>
            </a:pPr>
            <a:endParaRPr lang="bg-BG" sz="2800" dirty="0"/>
          </a:p>
          <a:p>
            <a:endParaRPr lang="bg-BG" dirty="0"/>
          </a:p>
        </p:txBody>
      </p:sp>
      <p:cxnSp>
        <p:nvCxnSpPr>
          <p:cNvPr id="9" name="Съединител &quot;права стрелка&quot; 8"/>
          <p:cNvCxnSpPr/>
          <p:nvPr/>
        </p:nvCxnSpPr>
        <p:spPr>
          <a:xfrm flipV="1">
            <a:off x="3995936" y="2780928"/>
            <a:ext cx="720080" cy="144016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Съединител &quot;права стрелка&quot; 10"/>
          <p:cNvCxnSpPr/>
          <p:nvPr/>
        </p:nvCxnSpPr>
        <p:spPr>
          <a:xfrm flipV="1">
            <a:off x="3563888" y="3356992"/>
            <a:ext cx="1008112" cy="144016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Съединител &quot;права стрелка&quot; 12"/>
          <p:cNvCxnSpPr>
            <a:endCxn id="7" idx="1"/>
          </p:cNvCxnSpPr>
          <p:nvPr/>
        </p:nvCxnSpPr>
        <p:spPr>
          <a:xfrm flipV="1">
            <a:off x="4355976" y="4120815"/>
            <a:ext cx="288032" cy="28265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Съединител &quot;права стрелка&quot; 14"/>
          <p:cNvCxnSpPr/>
          <p:nvPr/>
        </p:nvCxnSpPr>
        <p:spPr>
          <a:xfrm>
            <a:off x="3851920" y="4797152"/>
            <a:ext cx="936104" cy="36004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0635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лавие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Равнища на познавателна дейност по Беспалко</a:t>
            </a:r>
            <a:endParaRPr lang="bg-BG" dirty="0"/>
          </a:p>
        </p:txBody>
      </p:sp>
      <p:sp>
        <p:nvSpPr>
          <p:cNvPr id="8" name="Контейнер за съдържание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bg-BG" sz="2800" dirty="0" smtClean="0"/>
              <a:t>„Знания – узнаване“</a:t>
            </a:r>
          </a:p>
          <a:p>
            <a:pPr algn="ctr"/>
            <a:r>
              <a:rPr lang="bg-BG" sz="2800" dirty="0" smtClean="0"/>
              <a:t>„Знания – възпроизвеждане“</a:t>
            </a:r>
          </a:p>
          <a:p>
            <a:pPr algn="ctr"/>
            <a:r>
              <a:rPr lang="bg-BG" sz="2800" dirty="0" smtClean="0"/>
              <a:t>„Знания – приложение“</a:t>
            </a:r>
          </a:p>
          <a:p>
            <a:pPr algn="ctr"/>
            <a:r>
              <a:rPr lang="bg-BG" sz="2800" dirty="0" smtClean="0"/>
              <a:t>„Знания – трансфер“</a:t>
            </a:r>
            <a:endParaRPr lang="bg-BG" sz="2800" dirty="0"/>
          </a:p>
          <a:p>
            <a:pPr marL="0" indent="0">
              <a:buNone/>
            </a:pPr>
            <a:endParaRPr lang="bg-BG" sz="2800" dirty="0"/>
          </a:p>
        </p:txBody>
      </p:sp>
    </p:spTree>
    <p:extLst>
      <p:ext uri="{BB962C8B-B14F-4D97-AF65-F5344CB8AC3E}">
        <p14:creationId xmlns:p14="http://schemas.microsoft.com/office/powerpoint/2010/main" val="619304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Видове дидактически тестове </a:t>
            </a:r>
            <a:br>
              <a:rPr lang="bg-BG" dirty="0" smtClean="0"/>
            </a:br>
            <a:r>
              <a:rPr lang="bg-BG" dirty="0" smtClean="0"/>
              <a:t>Първо ниво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bg-BG" sz="2800" u="sng" dirty="0" smtClean="0"/>
              <a:t>1. Тест за идентификация – 1СО</a:t>
            </a:r>
          </a:p>
          <a:p>
            <a:pPr marL="0" indent="0">
              <a:buNone/>
            </a:pPr>
            <a:r>
              <a:rPr lang="bg-BG" sz="2800" dirty="0" smtClean="0"/>
              <a:t>МИ – точни и ясни твърдения</a:t>
            </a:r>
          </a:p>
          <a:p>
            <a:pPr marL="1371600" lvl="3" indent="0">
              <a:buNone/>
            </a:pPr>
            <a:r>
              <a:rPr lang="bg-BG" sz="2400" dirty="0"/>
              <a:t>п</a:t>
            </a:r>
            <a:r>
              <a:rPr lang="bg-BG" sz="2400" dirty="0" smtClean="0"/>
              <a:t>оложителни твърдения</a:t>
            </a:r>
          </a:p>
          <a:p>
            <a:pPr marL="1371600" lvl="3" indent="0">
              <a:buNone/>
            </a:pPr>
            <a:r>
              <a:rPr lang="bg-BG" sz="2400" dirty="0" smtClean="0"/>
              <a:t>Да не е очевиден верния отговор</a:t>
            </a:r>
          </a:p>
          <a:p>
            <a:pPr marL="1371600" lvl="3" indent="0">
              <a:buNone/>
            </a:pPr>
            <a:r>
              <a:rPr lang="bg-BG" sz="2400" dirty="0" smtClean="0"/>
              <a:t>Еднозначност на твърденията</a:t>
            </a:r>
          </a:p>
          <a:p>
            <a:pPr marL="1371600" lvl="3" indent="0">
              <a:buNone/>
            </a:pPr>
            <a:r>
              <a:rPr lang="bg-BG" sz="2400" dirty="0" smtClean="0"/>
              <a:t>Твърдението да е нова, оргинална за изпитвания</a:t>
            </a:r>
            <a:endParaRPr lang="bg-BG" sz="2400" dirty="0"/>
          </a:p>
        </p:txBody>
      </p:sp>
    </p:spTree>
    <p:extLst>
      <p:ext uri="{BB962C8B-B14F-4D97-AF65-F5344CB8AC3E}">
        <p14:creationId xmlns:p14="http://schemas.microsoft.com/office/powerpoint/2010/main" val="3212162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Видове дидактически тестове </a:t>
            </a:r>
            <a:br>
              <a:rPr lang="bg-BG" dirty="0"/>
            </a:br>
            <a:r>
              <a:rPr lang="bg-BG" dirty="0"/>
              <a:t>Първо ниво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bg-BG" sz="2800" b="1" u="sng" dirty="0" smtClean="0"/>
              <a:t>2. Тест за различаване – ВИФО - </a:t>
            </a:r>
            <a:r>
              <a:rPr lang="en-US" sz="2800" b="1" u="sng" dirty="0" smtClean="0"/>
              <a:t>&gt;1</a:t>
            </a:r>
            <a:r>
              <a:rPr lang="bg-BG" sz="2800" b="1" u="sng" dirty="0" smtClean="0"/>
              <a:t>СО</a:t>
            </a:r>
          </a:p>
          <a:p>
            <a:pPr marL="0" indent="0">
              <a:buNone/>
            </a:pPr>
            <a:r>
              <a:rPr lang="bg-BG" sz="2800" dirty="0" smtClean="0"/>
              <a:t>МИ – ясна и точна формулировка</a:t>
            </a:r>
          </a:p>
          <a:p>
            <a:pPr marL="0" indent="0">
              <a:buNone/>
            </a:pPr>
            <a:r>
              <a:rPr lang="bg-BG" sz="2800" dirty="0"/>
              <a:t>	</a:t>
            </a:r>
            <a:r>
              <a:rPr lang="bg-BG" sz="2800" dirty="0" smtClean="0"/>
              <a:t>	да не е очевиден верния отговор</a:t>
            </a:r>
          </a:p>
          <a:p>
            <a:pPr marL="0" indent="0">
              <a:buNone/>
            </a:pPr>
            <a:r>
              <a:rPr lang="bg-BG" sz="2800" dirty="0"/>
              <a:t>	</a:t>
            </a:r>
            <a:r>
              <a:rPr lang="bg-BG" sz="2800" dirty="0" smtClean="0"/>
              <a:t>	да се сменя позицията на верния отговор</a:t>
            </a:r>
          </a:p>
          <a:p>
            <a:pPr marL="0" indent="0">
              <a:buNone/>
            </a:pPr>
            <a:r>
              <a:rPr lang="bg-BG" sz="2800" dirty="0"/>
              <a:t>	</a:t>
            </a:r>
            <a:r>
              <a:rPr lang="bg-BG" sz="2800" dirty="0" smtClean="0"/>
              <a:t>	низходящ или възходящ ред на цифри</a:t>
            </a:r>
          </a:p>
          <a:p>
            <a:pPr marL="0" indent="0">
              <a:buNone/>
            </a:pPr>
            <a:r>
              <a:rPr lang="bg-BG" sz="2800" dirty="0"/>
              <a:t>	</a:t>
            </a:r>
            <a:r>
              <a:rPr lang="bg-BG" sz="2800" dirty="0" smtClean="0"/>
              <a:t>	еднакви мерни единици</a:t>
            </a:r>
          </a:p>
          <a:p>
            <a:pPr marL="0" indent="0">
              <a:buNone/>
            </a:pPr>
            <a:r>
              <a:rPr lang="bg-BG" sz="2800" dirty="0"/>
              <a:t>	</a:t>
            </a:r>
            <a:r>
              <a:rPr lang="bg-BG" sz="2800" dirty="0" smtClean="0"/>
              <a:t>	при повече верни отговори – да е дадено пояснение;</a:t>
            </a:r>
          </a:p>
          <a:p>
            <a:pPr marL="0" indent="0">
              <a:buNone/>
            </a:pPr>
            <a:r>
              <a:rPr lang="bg-BG" sz="2800" dirty="0"/>
              <a:t>	</a:t>
            </a:r>
            <a:r>
              <a:rPr lang="bg-BG" sz="2800" dirty="0" smtClean="0"/>
              <a:t>	отговорите да са иднтични</a:t>
            </a:r>
            <a:endParaRPr lang="bg-BG" sz="2800" dirty="0"/>
          </a:p>
        </p:txBody>
      </p:sp>
    </p:spTree>
    <p:extLst>
      <p:ext uri="{BB962C8B-B14F-4D97-AF65-F5344CB8AC3E}">
        <p14:creationId xmlns:p14="http://schemas.microsoft.com/office/powerpoint/2010/main" val="2196722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Видове дидактически тестове </a:t>
            </a:r>
            <a:br>
              <a:rPr lang="bg-BG" dirty="0"/>
            </a:br>
            <a:r>
              <a:rPr lang="bg-BG" dirty="0"/>
              <a:t>Първо ниво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09443" y="1988840"/>
            <a:ext cx="7125112" cy="38699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g-BG" sz="2800" b="1" u="sng" dirty="0" smtClean="0"/>
              <a:t>3. Тест за класификация -</a:t>
            </a:r>
            <a:r>
              <a:rPr lang="en-US" sz="2800" b="1" u="sng" dirty="0"/>
              <a:t>&gt;1</a:t>
            </a:r>
            <a:r>
              <a:rPr lang="bg-BG" sz="2800" b="1" u="sng" dirty="0"/>
              <a:t>СО</a:t>
            </a:r>
          </a:p>
          <a:p>
            <a:pPr marL="0" indent="0">
              <a:buNone/>
            </a:pPr>
            <a:r>
              <a:rPr lang="bg-BG" sz="2800" dirty="0" smtClean="0"/>
              <a:t>  общото между няколко явления и съответните им признаци</a:t>
            </a:r>
          </a:p>
          <a:p>
            <a:pPr marL="0" indent="0">
              <a:buNone/>
            </a:pPr>
            <a:r>
              <a:rPr lang="bg-BG" sz="2800" dirty="0" smtClean="0"/>
              <a:t>МИ – не е задължително всички отговори да са верни;</a:t>
            </a:r>
          </a:p>
          <a:p>
            <a:pPr marL="0" indent="0">
              <a:buNone/>
            </a:pPr>
            <a:r>
              <a:rPr lang="bg-BG" sz="2800" dirty="0"/>
              <a:t>	</a:t>
            </a:r>
            <a:r>
              <a:rPr lang="bg-BG" sz="2800" dirty="0" smtClean="0"/>
              <a:t>	да са ясно и точно диференцирани</a:t>
            </a:r>
            <a:endParaRPr lang="bg-BG" sz="2800" dirty="0"/>
          </a:p>
        </p:txBody>
      </p:sp>
    </p:spTree>
    <p:extLst>
      <p:ext uri="{BB962C8B-B14F-4D97-AF65-F5344CB8AC3E}">
        <p14:creationId xmlns:p14="http://schemas.microsoft.com/office/powerpoint/2010/main" val="849765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bg-BG" dirty="0"/>
              <a:t>Видове дидактически тестове </a:t>
            </a:r>
            <a:br>
              <a:rPr lang="bg-BG" dirty="0"/>
            </a:br>
            <a:r>
              <a:rPr lang="bg-BG" dirty="0" smtClean="0"/>
              <a:t>Второ </a:t>
            </a:r>
            <a:r>
              <a:rPr lang="bg-BG" dirty="0"/>
              <a:t>ниво</a:t>
            </a:r>
            <a:endParaRPr lang="bg-BG" b="1" u="sng" dirty="0"/>
          </a:p>
        </p:txBody>
      </p:sp>
      <p:sp>
        <p:nvSpPr>
          <p:cNvPr id="3" name="Текстов контейне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sz="2800" b="1" u="sng" dirty="0" smtClean="0"/>
              <a:t>1. Тест за заместване - </a:t>
            </a:r>
            <a:r>
              <a:rPr lang="en-US" sz="2800" b="1" u="sng" dirty="0"/>
              <a:t>&gt;1</a:t>
            </a:r>
            <a:r>
              <a:rPr lang="bg-BG" sz="2800" b="1" u="sng" dirty="0"/>
              <a:t>СО</a:t>
            </a:r>
          </a:p>
          <a:p>
            <a:r>
              <a:rPr lang="bg-BG" sz="2800" dirty="0" smtClean="0"/>
              <a:t>МИ – ясно формулиран въпрос или съждение;</a:t>
            </a:r>
          </a:p>
          <a:p>
            <a:pPr marL="1371600" lvl="3" indent="0">
              <a:buNone/>
            </a:pPr>
            <a:r>
              <a:rPr lang="bg-BG" sz="2400" dirty="0" smtClean="0"/>
              <a:t>Адекватност на учебното съдържание</a:t>
            </a:r>
          </a:p>
          <a:p>
            <a:pPr marL="1371600" lvl="3" indent="0">
              <a:buNone/>
            </a:pPr>
            <a:r>
              <a:rPr lang="bg-BG" sz="2400" dirty="0" smtClean="0"/>
              <a:t>Да не изисква лично мнение</a:t>
            </a:r>
          </a:p>
          <a:p>
            <a:pPr marL="1371600" lvl="3" indent="0">
              <a:buNone/>
            </a:pPr>
            <a:r>
              <a:rPr lang="bg-BG" sz="2400" dirty="0" smtClean="0"/>
              <a:t>Да са еднозначни въпросите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596235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Видове дидактически тестове </a:t>
            </a:r>
            <a:br>
              <a:rPr lang="bg-BG" dirty="0"/>
            </a:br>
            <a:r>
              <a:rPr lang="bg-BG" dirty="0"/>
              <a:t>Второ ниво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bg-BG" sz="2400" b="1" u="sng" dirty="0" smtClean="0"/>
              <a:t>2. Тест за конструиране/определение </a:t>
            </a:r>
          </a:p>
          <a:p>
            <a:pPr marL="0" indent="0">
              <a:buNone/>
            </a:pPr>
            <a:r>
              <a:rPr lang="bg-BG" sz="2400" dirty="0" smtClean="0"/>
              <a:t>МИ – адекватност на учебно съдържание</a:t>
            </a:r>
          </a:p>
          <a:p>
            <a:pPr marL="0" indent="0">
              <a:buNone/>
            </a:pPr>
            <a:r>
              <a:rPr lang="bg-BG" sz="2400" dirty="0"/>
              <a:t>	</a:t>
            </a:r>
            <a:r>
              <a:rPr lang="bg-BG" sz="2400" dirty="0" smtClean="0"/>
              <a:t>	коректно определяне на броя на верните отговори </a:t>
            </a:r>
          </a:p>
          <a:p>
            <a:pPr marL="0" indent="0">
              <a:buNone/>
            </a:pPr>
            <a:r>
              <a:rPr lang="bg-BG" sz="2400" dirty="0"/>
              <a:t>	</a:t>
            </a:r>
            <a:r>
              <a:rPr lang="bg-BG" sz="2400" dirty="0" smtClean="0"/>
              <a:t>	не се дават указания за начина на конструиране на верния отговор</a:t>
            </a:r>
          </a:p>
          <a:p>
            <a:pPr marL="0" indent="0">
              <a:buNone/>
            </a:pPr>
            <a:endParaRPr lang="bg-BG" sz="2400" dirty="0"/>
          </a:p>
          <a:p>
            <a:pPr marL="0" indent="0" algn="ctr">
              <a:buNone/>
            </a:pPr>
            <a:r>
              <a:rPr lang="bg-BG" sz="2400" dirty="0" smtClean="0"/>
              <a:t>БРОЙ ВЕРНИ ОТГОВОРИ?</a:t>
            </a:r>
            <a:endParaRPr lang="bg-BG" sz="2400" dirty="0"/>
          </a:p>
          <a:p>
            <a:pPr marL="0" indent="0">
              <a:buNone/>
            </a:pPr>
            <a:endParaRPr lang="bg-BG" sz="2400" b="1" u="sng" dirty="0"/>
          </a:p>
        </p:txBody>
      </p:sp>
    </p:spTree>
    <p:extLst>
      <p:ext uri="{BB962C8B-B14F-4D97-AF65-F5344CB8AC3E}">
        <p14:creationId xmlns:p14="http://schemas.microsoft.com/office/powerpoint/2010/main" val="3650346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Видове дидактически тестове </a:t>
            </a:r>
            <a:br>
              <a:rPr lang="bg-BG" dirty="0"/>
            </a:br>
            <a:r>
              <a:rPr lang="bg-BG" dirty="0" smtClean="0"/>
              <a:t>Трето </a:t>
            </a:r>
            <a:r>
              <a:rPr lang="bg-BG" dirty="0"/>
              <a:t>ниво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bg-BG" sz="3200" b="1" u="sng" dirty="0" smtClean="0"/>
              <a:t>Тестове за решаване на типични проблеми – ТУЗ</a:t>
            </a:r>
          </a:p>
          <a:p>
            <a:pPr marL="0" indent="0" algn="ctr">
              <a:buNone/>
            </a:pPr>
            <a:r>
              <a:rPr lang="bg-BG" sz="3200" dirty="0" smtClean="0"/>
              <a:t>Верни отговори – 5 СО</a:t>
            </a:r>
            <a:endParaRPr lang="bg-BG" sz="3200" dirty="0"/>
          </a:p>
        </p:txBody>
      </p:sp>
    </p:spTree>
    <p:extLst>
      <p:ext uri="{BB962C8B-B14F-4D97-AF65-F5344CB8AC3E}">
        <p14:creationId xmlns:p14="http://schemas.microsoft.com/office/powerpoint/2010/main" val="2910899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лавие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Видове дидактически тестове </a:t>
            </a:r>
            <a:br>
              <a:rPr lang="bg-BG" dirty="0"/>
            </a:br>
            <a:r>
              <a:rPr lang="bg-BG" dirty="0" smtClean="0"/>
              <a:t>Четвърто </a:t>
            </a:r>
            <a:r>
              <a:rPr lang="bg-BG" dirty="0"/>
              <a:t>ниво</a:t>
            </a:r>
          </a:p>
        </p:txBody>
      </p:sp>
      <p:sp>
        <p:nvSpPr>
          <p:cNvPr id="2" name="Контейнер за съдържани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bg-BG" sz="2800" b="1" u="sng" dirty="0"/>
              <a:t>Тестове за решаване на </a:t>
            </a:r>
            <a:r>
              <a:rPr lang="bg-BG" sz="2800" b="1" u="sng" dirty="0" smtClean="0"/>
              <a:t>ситуационни проблеми </a:t>
            </a:r>
            <a:r>
              <a:rPr lang="bg-BG" sz="2800" b="1" u="sng" dirty="0"/>
              <a:t>– </a:t>
            </a:r>
            <a:r>
              <a:rPr lang="bg-BG" sz="2800" b="1" u="sng" dirty="0" smtClean="0"/>
              <a:t>СУЗ</a:t>
            </a:r>
            <a:endParaRPr lang="bg-BG" sz="2800" b="1" u="sng" dirty="0"/>
          </a:p>
          <a:p>
            <a:pPr marL="0" indent="0" algn="ctr">
              <a:buNone/>
            </a:pPr>
            <a:r>
              <a:rPr lang="bg-BG" sz="2800" dirty="0"/>
              <a:t>Верни отговори – </a:t>
            </a:r>
            <a:r>
              <a:rPr lang="bg-BG" sz="2800" dirty="0" smtClean="0"/>
              <a:t>10 </a:t>
            </a:r>
            <a:r>
              <a:rPr lang="bg-BG" sz="2800" dirty="0"/>
              <a:t>СО</a:t>
            </a:r>
          </a:p>
          <a:p>
            <a:endParaRPr lang="bg-BG" sz="2800" dirty="0"/>
          </a:p>
        </p:txBody>
      </p:sp>
    </p:spTree>
    <p:extLst>
      <p:ext uri="{BB962C8B-B14F-4D97-AF65-F5344CB8AC3E}">
        <p14:creationId xmlns:p14="http://schemas.microsoft.com/office/powerpoint/2010/main" val="1076896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Учебна задача - 1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bg-BG" sz="2800" dirty="0" smtClean="0"/>
              <a:t>Прочетете внимателно всеки тестови въпрос и определете нивото и вида на въпроса и спазени ли са методическите изисквания?</a:t>
            </a:r>
          </a:p>
        </p:txBody>
      </p:sp>
    </p:spTree>
    <p:extLst>
      <p:ext uri="{BB962C8B-B14F-4D97-AF65-F5344CB8AC3E}">
        <p14:creationId xmlns:p14="http://schemas.microsoft.com/office/powerpoint/2010/main" val="3391011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Въпрос за дискусия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bg-BG" sz="4000" dirty="0" smtClean="0"/>
              <a:t>Каква е връзката между учебния процес и управлението?</a:t>
            </a:r>
            <a:endParaRPr lang="bg-BG" sz="4000" dirty="0"/>
          </a:p>
        </p:txBody>
      </p:sp>
    </p:spTree>
    <p:extLst>
      <p:ext uri="{BB962C8B-B14F-4D97-AF65-F5344CB8AC3E}">
        <p14:creationId xmlns:p14="http://schemas.microsoft.com/office/powerpoint/2010/main" val="2332103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Учебна задача - 2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bg-BG" sz="3600" dirty="0" smtClean="0"/>
              <a:t>Каква оценка ще поставите на студент, който има 17 СО?</a:t>
            </a:r>
            <a:endParaRPr lang="bg-BG" sz="3600" dirty="0"/>
          </a:p>
        </p:txBody>
      </p:sp>
    </p:spTree>
    <p:extLst>
      <p:ext uri="{BB962C8B-B14F-4D97-AF65-F5344CB8AC3E}">
        <p14:creationId xmlns:p14="http://schemas.microsoft.com/office/powerpoint/2010/main" val="131842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Попълнете таблицата за Ку</a:t>
            </a:r>
            <a:endParaRPr lang="bg-BG" dirty="0"/>
          </a:p>
        </p:txBody>
      </p:sp>
      <p:graphicFrame>
        <p:nvGraphicFramePr>
          <p:cNvPr id="4" name="Контейнер за съдържани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6795095"/>
              </p:ext>
            </p:extLst>
          </p:nvPr>
        </p:nvGraphicFramePr>
        <p:xfrm>
          <a:off x="1115616" y="2780928"/>
          <a:ext cx="7124700" cy="21264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7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7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7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74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74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874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08827">
                <a:tc>
                  <a:txBody>
                    <a:bodyPr/>
                    <a:lstStyle/>
                    <a:p>
                      <a:r>
                        <a:rPr lang="bg-BG" dirty="0" smtClean="0"/>
                        <a:t>Ку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Ку </a:t>
                      </a:r>
                      <a:r>
                        <a:rPr lang="en-US" dirty="0" smtClean="0"/>
                        <a:t>&lt;</a:t>
                      </a:r>
                      <a:r>
                        <a:rPr lang="bg-BG" dirty="0" smtClean="0"/>
                        <a:t>60%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60-70%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70-80%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80-90%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90-100%</a:t>
                      </a:r>
                      <a:endParaRPr lang="bg-B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8827">
                <a:tc>
                  <a:txBody>
                    <a:bodyPr/>
                    <a:lstStyle/>
                    <a:p>
                      <a:r>
                        <a:rPr lang="bg-BG" dirty="0" smtClean="0"/>
                        <a:t>СО</a:t>
                      </a:r>
                    </a:p>
                    <a:p>
                      <a:r>
                        <a:rPr lang="bg-BG" dirty="0" smtClean="0"/>
                        <a:t>ВО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8827">
                <a:tc>
                  <a:txBody>
                    <a:bodyPr/>
                    <a:lstStyle/>
                    <a:p>
                      <a:r>
                        <a:rPr lang="bg-BG" dirty="0" smtClean="0"/>
                        <a:t>Оценка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6855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Оценка на успеваемостта</a:t>
            </a:r>
            <a:endParaRPr lang="bg-BG" dirty="0"/>
          </a:p>
        </p:txBody>
      </p:sp>
      <p:graphicFrame>
        <p:nvGraphicFramePr>
          <p:cNvPr id="4" name="Контейнер за съдържани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7807401"/>
              </p:ext>
            </p:extLst>
          </p:nvPr>
        </p:nvGraphicFramePr>
        <p:xfrm>
          <a:off x="1115616" y="2780928"/>
          <a:ext cx="7124700" cy="21264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7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7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7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74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74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874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08827"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Ку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Ку </a:t>
                      </a:r>
                      <a:r>
                        <a:rPr lang="en-US" dirty="0" smtClean="0"/>
                        <a:t>&lt;</a:t>
                      </a:r>
                      <a:r>
                        <a:rPr lang="bg-BG" dirty="0" smtClean="0"/>
                        <a:t>60%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60-70%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70-80%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80-90%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90-100%</a:t>
                      </a:r>
                      <a:endParaRPr lang="bg-B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8827"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СО</a:t>
                      </a:r>
                    </a:p>
                    <a:p>
                      <a:pPr algn="ctr"/>
                      <a:r>
                        <a:rPr lang="bg-BG" dirty="0" smtClean="0"/>
                        <a:t>ВО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14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14-15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16-17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18-20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21-23</a:t>
                      </a:r>
                      <a:endParaRPr lang="bg-B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8827"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Оценка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2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3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4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5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6</a:t>
                      </a:r>
                      <a:endParaRPr lang="bg-B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4669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bg-BG" sz="4400" dirty="0" smtClean="0"/>
              <a:t>Благодаря за вниманието!</a:t>
            </a:r>
          </a:p>
          <a:p>
            <a:pPr marL="0" indent="0" algn="ctr">
              <a:buNone/>
            </a:pPr>
            <a:r>
              <a:rPr lang="bg-BG" sz="4400" smtClean="0"/>
              <a:t>Приятна почивка!</a:t>
            </a:r>
            <a:endParaRPr lang="bg-BG" sz="4400" dirty="0"/>
          </a:p>
        </p:txBody>
      </p:sp>
    </p:spTree>
    <p:extLst>
      <p:ext uri="{BB962C8B-B14F-4D97-AF65-F5344CB8AC3E}">
        <p14:creationId xmlns:p14="http://schemas.microsoft.com/office/powerpoint/2010/main" val="2871489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Учебен процес във ВУ</a:t>
            </a:r>
            <a:endParaRPr lang="bg-BG" dirty="0"/>
          </a:p>
        </p:txBody>
      </p:sp>
      <p:graphicFrame>
        <p:nvGraphicFramePr>
          <p:cNvPr id="4" name="Контейнер за съдържани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9466571"/>
              </p:ext>
            </p:extLst>
          </p:nvPr>
        </p:nvGraphicFramePr>
        <p:xfrm>
          <a:off x="1009650" y="1806575"/>
          <a:ext cx="7124700" cy="4052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47924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Основни мениджърски функции</a:t>
            </a:r>
            <a:endParaRPr lang="bg-BG" dirty="0"/>
          </a:p>
        </p:txBody>
      </p:sp>
      <p:graphicFrame>
        <p:nvGraphicFramePr>
          <p:cNvPr id="4" name="Контейнер за съдържани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3714640"/>
              </p:ext>
            </p:extLst>
          </p:nvPr>
        </p:nvGraphicFramePr>
        <p:xfrm>
          <a:off x="1009650" y="1806575"/>
          <a:ext cx="7124700" cy="4052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87272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Задача за самостоятелна работа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g-BG" sz="3200" dirty="0" smtClean="0"/>
              <a:t>Напишете значимостта на контрола като педагогическа категория за двата субекта в учебния процес!</a:t>
            </a:r>
            <a:endParaRPr lang="bg-BG" sz="3200" dirty="0"/>
          </a:p>
        </p:txBody>
      </p:sp>
    </p:spTree>
    <p:extLst>
      <p:ext uri="{BB962C8B-B14F-4D97-AF65-F5344CB8AC3E}">
        <p14:creationId xmlns:p14="http://schemas.microsoft.com/office/powerpoint/2010/main" val="1696113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Значимост за преподавателя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g-BG" sz="2800" dirty="0" smtClean="0"/>
              <a:t>Информация за степента на реализация на УВЦ;</a:t>
            </a:r>
          </a:p>
          <a:p>
            <a:r>
              <a:rPr lang="bg-BG" sz="2800" dirty="0" smtClean="0"/>
              <a:t>Оценяват собствената си дейност;</a:t>
            </a:r>
          </a:p>
          <a:p>
            <a:r>
              <a:rPr lang="bg-BG" sz="2800" dirty="0" smtClean="0"/>
              <a:t>Променят и усъвършенстват дейността си;</a:t>
            </a:r>
          </a:p>
          <a:p>
            <a:r>
              <a:rPr lang="bg-BG" sz="2800" dirty="0" smtClean="0"/>
              <a:t>Адаптиране на преподаването към характера на усвояването</a:t>
            </a:r>
          </a:p>
        </p:txBody>
      </p:sp>
    </p:spTree>
    <p:extLst>
      <p:ext uri="{BB962C8B-B14F-4D97-AF65-F5344CB8AC3E}">
        <p14:creationId xmlns:p14="http://schemas.microsoft.com/office/powerpoint/2010/main" val="3370993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Значимост за студентите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bg-BG" sz="2800" dirty="0" smtClean="0"/>
              <a:t>Стимулиране на познавателната дейност на студентите;</a:t>
            </a:r>
          </a:p>
          <a:p>
            <a:pPr algn="just"/>
            <a:r>
              <a:rPr lang="bg-BG" sz="2800" dirty="0" smtClean="0"/>
              <a:t>Възможност за усъвършенстване на ученето;</a:t>
            </a:r>
          </a:p>
          <a:p>
            <a:pPr algn="just"/>
            <a:r>
              <a:rPr lang="bg-BG" sz="2800" dirty="0" smtClean="0"/>
              <a:t>Активизиране на учебната дейност на студентите;</a:t>
            </a:r>
          </a:p>
          <a:p>
            <a:pPr algn="just"/>
            <a:r>
              <a:rPr lang="bg-BG" sz="2800" dirty="0" smtClean="0"/>
              <a:t>Формиране на умения за преодолявяне на трудности, критерии за оценка</a:t>
            </a:r>
          </a:p>
          <a:p>
            <a:pPr algn="just"/>
            <a:endParaRPr lang="bg-BG" sz="3200" dirty="0"/>
          </a:p>
        </p:txBody>
      </p:sp>
    </p:spTree>
    <p:extLst>
      <p:ext uri="{BB962C8B-B14F-4D97-AF65-F5344CB8AC3E}">
        <p14:creationId xmlns:p14="http://schemas.microsoft.com/office/powerpoint/2010/main" val="2213490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ДОЦИМОЛОГИЯ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43608" y="1772816"/>
            <a:ext cx="7125112" cy="40699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g-BG" sz="2800" b="1" u="sng" dirty="0" smtClean="0"/>
              <a:t>Наука за система-</a:t>
            </a:r>
          </a:p>
          <a:p>
            <a:pPr marL="0" indent="0">
              <a:buNone/>
            </a:pPr>
            <a:r>
              <a:rPr lang="bg-BG" sz="2800" b="1" u="sng" dirty="0"/>
              <a:t>т</a:t>
            </a:r>
            <a:r>
              <a:rPr lang="bg-BG" sz="2800" b="1" u="sng" dirty="0" smtClean="0"/>
              <a:t>а и формите на </a:t>
            </a:r>
          </a:p>
          <a:p>
            <a:pPr marL="0" indent="0">
              <a:buNone/>
            </a:pPr>
            <a:r>
              <a:rPr lang="bg-BG" sz="2800" b="1" u="sng" dirty="0"/>
              <a:t>и</a:t>
            </a:r>
            <a:r>
              <a:rPr lang="bg-BG" sz="2800" b="1" u="sng" dirty="0" smtClean="0"/>
              <a:t>зпитите и изпит</a:t>
            </a:r>
          </a:p>
          <a:p>
            <a:pPr marL="0" indent="0">
              <a:buNone/>
            </a:pPr>
            <a:r>
              <a:rPr lang="bg-BG" sz="2800" b="1" u="sng" dirty="0"/>
              <a:t>в</a:t>
            </a:r>
            <a:r>
              <a:rPr lang="bg-BG" sz="2800" b="1" u="sng" dirty="0" smtClean="0"/>
              <a:t>ането, начините</a:t>
            </a:r>
          </a:p>
          <a:p>
            <a:pPr marL="0" indent="0">
              <a:buNone/>
            </a:pPr>
            <a:r>
              <a:rPr lang="bg-BG" sz="2800" b="1" u="sng" dirty="0"/>
              <a:t>з</a:t>
            </a:r>
            <a:r>
              <a:rPr lang="bg-BG" sz="2800" b="1" u="sng" dirty="0" smtClean="0"/>
              <a:t>а оценяване, су-</a:t>
            </a:r>
          </a:p>
          <a:p>
            <a:pPr marL="0" indent="0">
              <a:buNone/>
            </a:pPr>
            <a:r>
              <a:rPr lang="bg-BG" sz="2800" b="1" u="sng" dirty="0"/>
              <a:t>б</a:t>
            </a:r>
            <a:r>
              <a:rPr lang="bg-BG" sz="2800" b="1" u="sng" dirty="0" smtClean="0"/>
              <a:t>ективизма на екземинаторите, обективност на оценката!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060849"/>
            <a:ext cx="4172397" cy="2664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97190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ummer">
  <a:themeElements>
    <a:clrScheme name="Summer">
      <a:dk1>
        <a:sysClr val="windowText" lastClr="000000"/>
      </a:dk1>
      <a:lt1>
        <a:sysClr val="window" lastClr="FFFFFF"/>
      </a:lt1>
      <a:dk2>
        <a:srgbClr val="E89117"/>
      </a:dk2>
      <a:lt2>
        <a:srgbClr val="FEDD78"/>
      </a:lt2>
      <a:accent1>
        <a:srgbClr val="A1B633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Summ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umm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2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30000"/>
                <a:lumMod val="10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на Office">
  <a:themeElements>
    <a:clrScheme name="О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TC101972873[[fn=Лято]]</Template>
  <TotalTime>1686</TotalTime>
  <Words>991</Words>
  <Application>Microsoft Office PowerPoint</Application>
  <PresentationFormat>Презентация на цял екран (4:3)</PresentationFormat>
  <Paragraphs>190</Paragraphs>
  <Slides>33</Slides>
  <Notes>1</Notes>
  <HiddenSlides>0</HiddenSlides>
  <MMClips>0</MMClips>
  <ScaleCrop>false</ScaleCrop>
  <HeadingPairs>
    <vt:vector size="8" baseType="variant">
      <vt:variant>
        <vt:lpstr>Използвани шрифтове</vt:lpstr>
      </vt:variant>
      <vt:variant>
        <vt:i4>10</vt:i4>
      </vt:variant>
      <vt:variant>
        <vt:lpstr>Тема</vt:lpstr>
      </vt:variant>
      <vt:variant>
        <vt:i4>1</vt:i4>
      </vt:variant>
      <vt:variant>
        <vt:lpstr>Вградени OLE сървъри</vt:lpstr>
      </vt:variant>
      <vt:variant>
        <vt:i4>1</vt:i4>
      </vt:variant>
      <vt:variant>
        <vt:lpstr>Заглавия на слайдовете</vt:lpstr>
      </vt:variant>
      <vt:variant>
        <vt:i4>33</vt:i4>
      </vt:variant>
    </vt:vector>
  </HeadingPairs>
  <TitlesOfParts>
    <vt:vector size="45" baseType="lpstr">
      <vt:lpstr>Arial Unicode MS</vt:lpstr>
      <vt:lpstr>Arial</vt:lpstr>
      <vt:lpstr>Arial Black</vt:lpstr>
      <vt:lpstr>Calibri</vt:lpstr>
      <vt:lpstr>Courier New</vt:lpstr>
      <vt:lpstr>Times New Roman</vt:lpstr>
      <vt:lpstr>Trebuchet MS</vt:lpstr>
      <vt:lpstr>Verdana</vt:lpstr>
      <vt:lpstr>Wingdings</vt:lpstr>
      <vt:lpstr>Wingdings 2</vt:lpstr>
      <vt:lpstr>Summer</vt:lpstr>
      <vt:lpstr>CorelDRAW.Graphic.10</vt:lpstr>
      <vt:lpstr>Презентация на PowerPoint</vt:lpstr>
      <vt:lpstr>Здравейте! Как сте?</vt:lpstr>
      <vt:lpstr>Въпрос за дискусия</vt:lpstr>
      <vt:lpstr>Учебен процес във ВУ</vt:lpstr>
      <vt:lpstr>Основни мениджърски функции</vt:lpstr>
      <vt:lpstr>Задача за самостоятелна работа</vt:lpstr>
      <vt:lpstr>Значимост за преподавателя</vt:lpstr>
      <vt:lpstr>Значимост за студентите</vt:lpstr>
      <vt:lpstr>ДОЦИМОЛОГИЯ</vt:lpstr>
      <vt:lpstr>Функции на контрола</vt:lpstr>
      <vt:lpstr>Видове контрол</vt:lpstr>
      <vt:lpstr>Въпрос за дискусия</vt:lpstr>
      <vt:lpstr>Методи за контрол използвани във ВМУ</vt:lpstr>
      <vt:lpstr>Учебна задача в малки групи</vt:lpstr>
      <vt:lpstr>Презентация на PowerPoint</vt:lpstr>
      <vt:lpstr>Етапи при изработване на дидактически тестове за контрол</vt:lpstr>
      <vt:lpstr>Предимства на дидактическия програмиран контрол</vt:lpstr>
      <vt:lpstr>Ограничения на дидактическия програмиран контрол</vt:lpstr>
      <vt:lpstr>Общи методически изисквания към тестовите въпроси </vt:lpstr>
      <vt:lpstr>Нива на тестови въпроси </vt:lpstr>
      <vt:lpstr>Равнища на познавателна дейност по Беспалко</vt:lpstr>
      <vt:lpstr>Видове дидактически тестове  Първо ниво</vt:lpstr>
      <vt:lpstr>Видове дидактически тестове  Първо ниво</vt:lpstr>
      <vt:lpstr>Видове дидактически тестове  Първо ниво</vt:lpstr>
      <vt:lpstr>Видове дидактически тестове  Второ ниво</vt:lpstr>
      <vt:lpstr>Видове дидактически тестове  Второ ниво</vt:lpstr>
      <vt:lpstr>Видове дидактически тестове  Трето ниво</vt:lpstr>
      <vt:lpstr>Видове дидактически тестове  Четвърто ниво</vt:lpstr>
      <vt:lpstr>Учебна задача - 1</vt:lpstr>
      <vt:lpstr>Учебна задача - 2</vt:lpstr>
      <vt:lpstr>Попълнете таблицата за Ку</vt:lpstr>
      <vt:lpstr>Оценка на успеваемостта</vt:lpstr>
      <vt:lpstr>Презентация на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ПРЕДМЕТ, ЦЕЛ И ЗАДАЧИ НА МЕТОДИКА НА ПРЕПОВАДАВАТО</dc:title>
  <dc:creator>PC</dc:creator>
  <cp:lastModifiedBy>Lenovo</cp:lastModifiedBy>
  <cp:revision>123</cp:revision>
  <dcterms:created xsi:type="dcterms:W3CDTF">2014-08-21T06:14:56Z</dcterms:created>
  <dcterms:modified xsi:type="dcterms:W3CDTF">2020-04-18T13:28:07Z</dcterms:modified>
</cp:coreProperties>
</file>