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CF66-CD5C-4A3B-ADEE-0316041B4B0D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F540-F0B9-4DCA-8597-454AD35525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679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707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CF66-CD5C-4A3B-ADEE-0316041B4B0D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F540-F0B9-4DCA-8597-454AD35525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81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2456635"/>
            <a:ext cx="7772400" cy="789485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cs typeface="Arial" panose="020B0604020202020204" pitchFamily="34" charset="0"/>
              </a:rPr>
              <a:t/>
            </a:r>
            <a:br>
              <a:rPr lang="bg-BG" b="1" dirty="0">
                <a:cs typeface="Arial" panose="020B0604020202020204" pitchFamily="34" charset="0"/>
              </a:rPr>
            </a:br>
            <a:r>
              <a:rPr lang="bg-BG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ЗДРАВНО ВЪЗПИТАНИЕ</a:t>
            </a:r>
            <a:endParaRPr lang="bg-BG" sz="5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41376" y="4082784"/>
            <a:ext cx="6400800" cy="14732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Стела Георгиева, 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bg-BG" altLang="bg-BG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„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Общественоздравни</a:t>
            </a: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науки“</a:t>
            </a: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627784" y="188640"/>
            <a:ext cx="6372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ФАКУЛТЕТ „ОБЩЕСТВЕНО ЗДРАВЕ“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ЦЕНТЪР </a:t>
            </a: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ДИСТАНЦИОННО ОБУЧЕНИЕ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509587" y="324396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324396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509587" y="1483752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4400" smtClean="0">
                <a:latin typeface="Times New Roman" panose="02020603050405020304" pitchFamily="18" charset="0"/>
              </a:rPr>
              <a:t>Фактори за мотивация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6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Етапи на поведенческата промяна 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Модели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Модели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Модели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Същност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4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 социалното заучаване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8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Дифузия на нововъведенията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 социална имунизация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Мас-медийни стратегии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5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Мас-медийни стратегии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Цели на възпитанието</a:t>
            </a:r>
            <a:br>
              <a:rPr lang="bg-BG" altLang="bg-BG" smtClean="0"/>
            </a:br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Изборът на метод за здравно възпитание зависи от: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9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Принципи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81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Принципи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Цели на възпитанието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Подходи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Фази на здравното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3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Процес на комуникация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Компоненти на комуникацията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8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</Words>
  <Application>Microsoft Office PowerPoint</Application>
  <PresentationFormat>Презентация на цял екран (4:3)</PresentationFormat>
  <Paragraphs>37</Paragraphs>
  <Slides>32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на Office</vt:lpstr>
      <vt:lpstr>CorelDRAW.Graphic.10</vt:lpstr>
      <vt:lpstr> ЗДРАВНО ВЪЗПИТАНИЕ</vt:lpstr>
      <vt:lpstr>Същност</vt:lpstr>
      <vt:lpstr>Цели на възпитанието </vt:lpstr>
      <vt:lpstr>Цели на възпитанието</vt:lpstr>
      <vt:lpstr>Подходи</vt:lpstr>
      <vt:lpstr>Фази на здравното възпитание</vt:lpstr>
      <vt:lpstr>Процес на комуникация</vt:lpstr>
      <vt:lpstr>Компоненти на комуникацията</vt:lpstr>
      <vt:lpstr>Презентация на PowerPoint</vt:lpstr>
      <vt:lpstr>Мотивация на здравното поведение</vt:lpstr>
      <vt:lpstr>Фактори за мотивация</vt:lpstr>
      <vt:lpstr>Мотивация на здравното поведение</vt:lpstr>
      <vt:lpstr>Мотивация на здравното поведение</vt:lpstr>
      <vt:lpstr>Мотивация на здравното поведение</vt:lpstr>
      <vt:lpstr>Мотивация на здравното поведение</vt:lpstr>
      <vt:lpstr>Етапи на поведенческата промяна </vt:lpstr>
      <vt:lpstr>Модели на здравно възпитание</vt:lpstr>
      <vt:lpstr>Модели на здравно възпитание</vt:lpstr>
      <vt:lpstr>Модели на здравно възпитание</vt:lpstr>
      <vt:lpstr>Методи на здравно възпитание</vt:lpstr>
      <vt:lpstr>Методи на здравно възпитание</vt:lpstr>
      <vt:lpstr>Методи на здравно възпитание</vt:lpstr>
      <vt:lpstr>Методи на здравно възпитание</vt:lpstr>
      <vt:lpstr>Методи на здравно възпитание</vt:lpstr>
      <vt:lpstr>Метод на социалното заучаване</vt:lpstr>
      <vt:lpstr>Дифузия на нововъведенията</vt:lpstr>
      <vt:lpstr>Метод на социална имунизация</vt:lpstr>
      <vt:lpstr>Мас-медийни стратегии</vt:lpstr>
      <vt:lpstr>Мас-медийни стратегии</vt:lpstr>
      <vt:lpstr>Изборът на метод за здравно възпитание зависи от:</vt:lpstr>
      <vt:lpstr>Принципи на здравно възпитание</vt:lpstr>
      <vt:lpstr>Принципи на здравно възпитание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ЗДРАВНО ВЪЗПИТАНИЕ</dc:title>
  <dc:creator>Стела</dc:creator>
  <cp:lastModifiedBy>Георги Георгиев</cp:lastModifiedBy>
  <cp:revision>3</cp:revision>
  <dcterms:created xsi:type="dcterms:W3CDTF">2020-03-22T08:00:50Z</dcterms:created>
  <dcterms:modified xsi:type="dcterms:W3CDTF">2020-04-04T15:29:27Z</dcterms:modified>
</cp:coreProperties>
</file>