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672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877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4746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67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585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522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85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6068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981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769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6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882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A61BC1-061E-4D29-AD3F-7FA09F4C55DE}" type="datetimeFigureOut">
              <a:rPr lang="en-US" smtClean="0"/>
              <a:t>9/27/2017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9A944C-DA62-4251-8FC3-ACBB4105FC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7292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034087"/>
          </a:xfrm>
        </p:spPr>
        <p:txBody>
          <a:bodyPr/>
          <a:lstStyle/>
          <a:p>
            <a:pPr eaLnBrk="1" hangingPunct="1"/>
            <a:r>
              <a:rPr lang="bg-BG" altLang="en-US" sz="4000" b="1" dirty="0" smtClean="0">
                <a:solidFill>
                  <a:srgbClr val="0070C0"/>
                </a:solidFill>
              </a:rPr>
              <a:t>Презентация 7 </a:t>
            </a:r>
            <a:br>
              <a:rPr lang="bg-BG" altLang="en-US" sz="4000" b="1" dirty="0" smtClean="0">
                <a:solidFill>
                  <a:srgbClr val="0070C0"/>
                </a:solidFill>
              </a:rPr>
            </a:br>
            <a:r>
              <a:rPr lang="bg-BG" altLang="en-US" sz="4000" b="1" dirty="0" smtClean="0">
                <a:solidFill>
                  <a:srgbClr val="0070C0"/>
                </a:solidFill>
              </a:rPr>
              <a:t>към глава 7</a:t>
            </a:r>
            <a:r>
              <a:rPr lang="en-US" altLang="en-US" sz="4000" b="1" dirty="0" smtClean="0">
                <a:solidFill>
                  <a:srgbClr val="0070C0"/>
                </a:solidFill>
              </a:rPr>
              <a:t/>
            </a:r>
            <a:br>
              <a:rPr lang="en-US" altLang="en-US" sz="4000" b="1" dirty="0" smtClean="0">
                <a:solidFill>
                  <a:srgbClr val="0070C0"/>
                </a:solidFill>
              </a:rPr>
            </a:br>
            <a:r>
              <a:rPr lang="en-US" altLang="en-US" sz="4000" b="1" dirty="0">
                <a:solidFill>
                  <a:srgbClr val="C00000"/>
                </a:solidFill>
              </a:rPr>
              <a:t/>
            </a:r>
            <a:br>
              <a:rPr lang="en-US" altLang="en-US" sz="4000" b="1" dirty="0">
                <a:solidFill>
                  <a:srgbClr val="C00000"/>
                </a:solidFill>
              </a:rPr>
            </a:br>
            <a:r>
              <a:rPr lang="bg-BG" altLang="en-US" sz="4000" b="1" dirty="0" smtClean="0">
                <a:solidFill>
                  <a:srgbClr val="C00000"/>
                </a:solidFill>
              </a:rPr>
              <a:t>ИСТОРИЧЕСКИ КОРЕНИ НА ГЛОБАЛНОТО ЗДРАВЕ И СЪВРЕМЕННИ МЕЖДУНАРОДНИ ОРГАНИЗАЦИИ</a:t>
            </a:r>
            <a:endParaRPr lang="en-US" altLang="en-US" sz="4000" b="1" dirty="0" smtClean="0">
              <a:solidFill>
                <a:srgbClr val="C00000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15697DB-254E-4E9F-B4A4-C741E1553F6E}" type="datetime1">
              <a:rPr lang="bg-BG" altLang="en-US" smtClean="0"/>
              <a:t>27.9.2017 г.</a:t>
            </a:fld>
            <a:endParaRPr lang="en-US" alt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A4F9DF-C00B-4E08-8D13-356406FB81EE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161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bg-BG" dirty="0" smtClean="0"/>
              <a:t>Тази глава е добре изложена в учебното пособие и да се ползва текста направо оттам</a:t>
            </a:r>
            <a:br>
              <a:rPr lang="bg-BG" dirty="0" smtClean="0"/>
            </a:br>
            <a:r>
              <a:rPr lang="bg-BG" dirty="0" smtClean="0"/>
              <a:t>стр. 106-121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361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19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Презентация 7  към глава 7  ИСТОРИЧЕСКИ КОРЕНИ НА ГЛОБАЛНОТО ЗДРАВЕ И СЪВРЕМЕННИ МЕЖДУНАРОДНИ ОРГАНИЗАЦИИ</vt:lpstr>
      <vt:lpstr>Тази глава е добре изложена в учебното пособие и да се ползва текста направо оттам стр. 106-121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7  към глава 7  ИСТОРИЧЕСКИ КОРЕНИ НА ГЛОБАЛНОТО ЗДРАВЕ И СЪВРЕМЕННИ МЕЖДУНАРОДНИ ОРГАНИЗАЦИИ</dc:title>
  <dc:creator>User</dc:creator>
  <cp:lastModifiedBy>User</cp:lastModifiedBy>
  <cp:revision>1</cp:revision>
  <dcterms:created xsi:type="dcterms:W3CDTF">2017-09-27T11:55:07Z</dcterms:created>
  <dcterms:modified xsi:type="dcterms:W3CDTF">2017-09-27T11:59:24Z</dcterms:modified>
</cp:coreProperties>
</file>