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6433-4211-4EC9-9988-01B210D2FD7B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6433-4211-4EC9-9988-01B210D2FD7B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6433-4211-4EC9-9988-01B210D2FD7B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6433-4211-4EC9-9988-01B210D2FD7B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9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6433-4211-4EC9-9988-01B210D2FD7B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5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6433-4211-4EC9-9988-01B210D2FD7B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076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6433-4211-4EC9-9988-01B210D2FD7B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6433-4211-4EC9-9988-01B210D2FD7B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2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6433-4211-4EC9-9988-01B210D2FD7B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3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6433-4211-4EC9-9988-01B210D2FD7B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8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6433-4211-4EC9-9988-01B210D2FD7B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16433-4211-4EC9-9988-01B210D2FD7B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56FE0-5A5B-40C5-A24A-F39A0E520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1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199" cy="64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800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89916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8298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763000" cy="6324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784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9154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0307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9916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7564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0678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0243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0"/>
            <a:ext cx="88392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0407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89916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4792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991600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6341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9154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7717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jasmin</dc:creator>
  <cp:lastModifiedBy>jasmin</cp:lastModifiedBy>
  <cp:revision>5</cp:revision>
  <dcterms:created xsi:type="dcterms:W3CDTF">2017-04-16T15:17:53Z</dcterms:created>
  <dcterms:modified xsi:type="dcterms:W3CDTF">2017-04-16T15:57:07Z</dcterms:modified>
</cp:coreProperties>
</file>