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6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9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2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5732-27DA-4F5F-8814-7DDB32CB8A2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1016-D3A2-45C9-AA1C-BBD3FAA7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UpDiag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2440541"/>
            <a:ext cx="8324850" cy="30861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6021388"/>
            <a:ext cx="12192000" cy="387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dirty="0" smtClean="0"/>
              <a:t>Доц. д-р Пенка Стефанова, д.м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5" y="206856"/>
            <a:ext cx="11587080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„ОБЩЕСТВЕНО ЗДРАВЕ“</a:t>
            </a:r>
            <a:endParaRPr lang="en-US" altLang="en-US" sz="2000" b="1" dirty="0" smtClean="0">
              <a:solidFill>
                <a:schemeClr val="bg2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en-US" alt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bg-BG" sz="2000" dirty="0"/>
              <a:t/>
            </a:r>
            <a:br>
              <a:rPr lang="bg-BG" sz="2000" dirty="0"/>
            </a:b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0123" y="194579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>
                <a:solidFill>
                  <a:srgbClr val="FF0000"/>
                </a:solidFill>
              </a:rPr>
              <a:t>Лекция №4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80536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47637"/>
            <a:ext cx="92297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80975"/>
            <a:ext cx="92583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85737"/>
            <a:ext cx="89725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90500"/>
            <a:ext cx="9105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8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71450"/>
            <a:ext cx="90487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9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423862"/>
            <a:ext cx="90678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1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38125"/>
            <a:ext cx="92678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38125"/>
            <a:ext cx="90678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71450"/>
            <a:ext cx="91249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7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4312"/>
            <a:ext cx="9144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017141"/>
            <a:ext cx="9420225" cy="57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2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66687"/>
            <a:ext cx="91535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19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52400"/>
            <a:ext cx="92011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85737"/>
            <a:ext cx="90773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71450"/>
            <a:ext cx="91725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18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95262"/>
            <a:ext cx="89249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200025"/>
            <a:ext cx="90963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5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95262"/>
            <a:ext cx="91154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5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233362"/>
            <a:ext cx="90963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71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66687"/>
            <a:ext cx="93440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7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28600"/>
            <a:ext cx="91916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1" y="1"/>
            <a:ext cx="11219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9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52400"/>
            <a:ext cx="90487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76212"/>
            <a:ext cx="91535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4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95262"/>
            <a:ext cx="92773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76212"/>
            <a:ext cx="92106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42875"/>
            <a:ext cx="89249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3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228600"/>
            <a:ext cx="88868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7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6212"/>
            <a:ext cx="88392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5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80975"/>
            <a:ext cx="91059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Widescreen</PresentationFormat>
  <Paragraphs>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Unicode MS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Пенка Стефанова Костадинова</dc:creator>
  <cp:lastModifiedBy>Admin</cp:lastModifiedBy>
  <cp:revision>5</cp:revision>
  <dcterms:created xsi:type="dcterms:W3CDTF">2019-10-30T10:41:09Z</dcterms:created>
  <dcterms:modified xsi:type="dcterms:W3CDTF">2020-01-26T12:30:34Z</dcterms:modified>
</cp:coreProperties>
</file>