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2" r:id="rId1"/>
  </p:sldMasterIdLst>
  <p:notesMasterIdLst>
    <p:notesMasterId r:id="rId29"/>
  </p:notesMasterIdLst>
  <p:handoutMasterIdLst>
    <p:handoutMasterId r:id="rId30"/>
  </p:handoutMasterIdLst>
  <p:sldIdLst>
    <p:sldId id="261" r:id="rId2"/>
    <p:sldId id="257" r:id="rId3"/>
    <p:sldId id="262" r:id="rId4"/>
    <p:sldId id="263" r:id="rId5"/>
    <p:sldId id="264" r:id="rId6"/>
    <p:sldId id="271" r:id="rId7"/>
    <p:sldId id="272" r:id="rId8"/>
    <p:sldId id="273" r:id="rId9"/>
    <p:sldId id="274" r:id="rId10"/>
    <p:sldId id="283" r:id="rId11"/>
    <p:sldId id="286" r:id="rId12"/>
    <p:sldId id="287" r:id="rId13"/>
    <p:sldId id="284" r:id="rId14"/>
    <p:sldId id="285" r:id="rId15"/>
    <p:sldId id="276" r:id="rId16"/>
    <p:sldId id="277" r:id="rId17"/>
    <p:sldId id="278" r:id="rId18"/>
    <p:sldId id="280" r:id="rId19"/>
    <p:sldId id="281" r:id="rId20"/>
    <p:sldId id="279" r:id="rId21"/>
    <p:sldId id="282" r:id="rId22"/>
    <p:sldId id="288" r:id="rId23"/>
    <p:sldId id="289" r:id="rId24"/>
    <p:sldId id="290" r:id="rId25"/>
    <p:sldId id="291" r:id="rId26"/>
    <p:sldId id="292" r:id="rId27"/>
    <p:sldId id="293" r:id="rId2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4" autoAdjust="0"/>
    <p:restoredTop sz="94706" autoAdjust="0"/>
  </p:normalViewPr>
  <p:slideViewPr>
    <p:cSldViewPr snapToGrid="0">
      <p:cViewPr varScale="1">
        <p:scale>
          <a:sx n="74" d="100"/>
          <a:sy n="74" d="100"/>
        </p:scale>
        <p:origin x="576" y="7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3E1D6-2DB1-496F-B759-2B3B8F383B08}"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bg-BG"/>
        </a:p>
      </dgm:t>
    </dgm:pt>
    <dgm:pt modelId="{76EA6B1A-4720-42DD-8367-25FBBE43901E}">
      <dgm:prSet phldrT="[Text]" custT="1"/>
      <dgm:spPr/>
      <dgm:t>
        <a:bodyPr/>
        <a:lstStyle/>
        <a:p>
          <a:r>
            <a:rPr lang="bg-BG" sz="1400" dirty="0" smtClean="0"/>
            <a:t>Изпълнителен Директор</a:t>
          </a:r>
          <a:endParaRPr lang="bg-BG" sz="1400" dirty="0"/>
        </a:p>
      </dgm:t>
    </dgm:pt>
    <dgm:pt modelId="{EF12375D-8B98-47E0-B8CB-0EE84662901A}" type="parTrans" cxnId="{08AC5666-A9F9-4935-B79A-4FB3BDE7A369}">
      <dgm:prSet/>
      <dgm:spPr/>
      <dgm:t>
        <a:bodyPr/>
        <a:lstStyle/>
        <a:p>
          <a:endParaRPr lang="bg-BG"/>
        </a:p>
      </dgm:t>
    </dgm:pt>
    <dgm:pt modelId="{A9EF378E-F422-412F-BED3-C8E8E2057CDA}" type="sibTrans" cxnId="{08AC5666-A9F9-4935-B79A-4FB3BDE7A369}">
      <dgm:prSet/>
      <dgm:spPr/>
      <dgm:t>
        <a:bodyPr/>
        <a:lstStyle/>
        <a:p>
          <a:endParaRPr lang="bg-BG"/>
        </a:p>
      </dgm:t>
    </dgm:pt>
    <dgm:pt modelId="{6A1CC161-DE4D-4079-AB1C-9C9B8A5E81D7}" type="asst">
      <dgm:prSet phldrT="[Text]"/>
      <dgm:spPr/>
      <dgm:t>
        <a:bodyPr/>
        <a:lstStyle/>
        <a:p>
          <a:r>
            <a:rPr lang="bg-BG" dirty="0" smtClean="0"/>
            <a:t>Ръководител производство</a:t>
          </a:r>
          <a:endParaRPr lang="bg-BG" dirty="0"/>
        </a:p>
      </dgm:t>
    </dgm:pt>
    <dgm:pt modelId="{CA1A8932-B2B4-4BB0-B736-2941290855CD}" type="parTrans" cxnId="{29769240-2423-47F5-B5A4-9B764A2240B8}">
      <dgm:prSet/>
      <dgm:spPr/>
      <dgm:t>
        <a:bodyPr/>
        <a:lstStyle/>
        <a:p>
          <a:endParaRPr lang="bg-BG"/>
        </a:p>
      </dgm:t>
    </dgm:pt>
    <dgm:pt modelId="{BA39F6A2-11C6-46A7-AFD2-9F947518F319}" type="sibTrans" cxnId="{29769240-2423-47F5-B5A4-9B764A2240B8}">
      <dgm:prSet/>
      <dgm:spPr/>
      <dgm:t>
        <a:bodyPr/>
        <a:lstStyle/>
        <a:p>
          <a:endParaRPr lang="bg-BG"/>
        </a:p>
      </dgm:t>
    </dgm:pt>
    <dgm:pt modelId="{EF83D57C-9223-4803-8DD8-5DC5EA6F004B}">
      <dgm:prSet phldrT="[Text]"/>
      <dgm:spPr/>
      <dgm:t>
        <a:bodyPr/>
        <a:lstStyle/>
        <a:p>
          <a:r>
            <a:rPr lang="bg-BG" dirty="0" smtClean="0"/>
            <a:t>Квалифицирано лице по осигуряване на качеството</a:t>
          </a:r>
          <a:endParaRPr lang="bg-BG" dirty="0"/>
        </a:p>
      </dgm:t>
    </dgm:pt>
    <dgm:pt modelId="{CF7FDB23-BE45-4BA7-B71F-E80506381954}" type="parTrans" cxnId="{FCE4B4AC-D8DA-434C-B6A6-50AA6EED28C6}">
      <dgm:prSet/>
      <dgm:spPr/>
      <dgm:t>
        <a:bodyPr/>
        <a:lstStyle/>
        <a:p>
          <a:endParaRPr lang="bg-BG"/>
        </a:p>
      </dgm:t>
    </dgm:pt>
    <dgm:pt modelId="{E2B27FDE-6066-4833-8BEF-22932C5D7AC0}" type="sibTrans" cxnId="{FCE4B4AC-D8DA-434C-B6A6-50AA6EED28C6}">
      <dgm:prSet/>
      <dgm:spPr/>
      <dgm:t>
        <a:bodyPr/>
        <a:lstStyle/>
        <a:p>
          <a:endParaRPr lang="bg-BG"/>
        </a:p>
      </dgm:t>
    </dgm:pt>
    <dgm:pt modelId="{5DE5274B-D28E-44B4-92C1-EC599268F563}" type="asst">
      <dgm:prSet phldrT="[Text]"/>
      <dgm:spPr/>
      <dgm:t>
        <a:bodyPr/>
        <a:lstStyle/>
        <a:p>
          <a:r>
            <a:rPr lang="bg-BG" dirty="0" smtClean="0"/>
            <a:t>Началник цех</a:t>
          </a:r>
          <a:endParaRPr lang="bg-BG" dirty="0"/>
        </a:p>
      </dgm:t>
    </dgm:pt>
    <dgm:pt modelId="{D3C4C654-5672-48C2-BCDA-704481A64D6D}" type="parTrans" cxnId="{4FCB1A36-B0D7-4520-9580-1F6C217E5BFD}">
      <dgm:prSet/>
      <dgm:spPr/>
      <dgm:t>
        <a:bodyPr/>
        <a:lstStyle/>
        <a:p>
          <a:endParaRPr lang="bg-BG"/>
        </a:p>
      </dgm:t>
    </dgm:pt>
    <dgm:pt modelId="{AA8C1DAB-1B62-47C1-A7F7-ABDE5911A167}" type="sibTrans" cxnId="{4FCB1A36-B0D7-4520-9580-1F6C217E5BFD}">
      <dgm:prSet/>
      <dgm:spPr/>
      <dgm:t>
        <a:bodyPr/>
        <a:lstStyle/>
        <a:p>
          <a:endParaRPr lang="bg-BG"/>
        </a:p>
      </dgm:t>
    </dgm:pt>
    <dgm:pt modelId="{DF7AD022-8919-4231-BE48-CEFF80A6CE9A}" type="asst">
      <dgm:prSet phldrT="[Text]"/>
      <dgm:spPr/>
      <dgm:t>
        <a:bodyPr/>
        <a:lstStyle/>
        <a:p>
          <a:r>
            <a:rPr lang="bg-BG" dirty="0" smtClean="0"/>
            <a:t>Началник склад</a:t>
          </a:r>
          <a:endParaRPr lang="bg-BG" dirty="0"/>
        </a:p>
      </dgm:t>
    </dgm:pt>
    <dgm:pt modelId="{767BB778-C516-4FDC-BCAF-AA979CE8B2C9}" type="parTrans" cxnId="{C435678E-6851-46B2-8AFA-6014B4B012C4}">
      <dgm:prSet/>
      <dgm:spPr/>
      <dgm:t>
        <a:bodyPr/>
        <a:lstStyle/>
        <a:p>
          <a:endParaRPr lang="bg-BG"/>
        </a:p>
      </dgm:t>
    </dgm:pt>
    <dgm:pt modelId="{DB2E0637-619F-4080-8356-77702199F7FF}" type="sibTrans" cxnId="{C435678E-6851-46B2-8AFA-6014B4B012C4}">
      <dgm:prSet/>
      <dgm:spPr/>
      <dgm:t>
        <a:bodyPr/>
        <a:lstStyle/>
        <a:p>
          <a:endParaRPr lang="bg-BG"/>
        </a:p>
      </dgm:t>
    </dgm:pt>
    <dgm:pt modelId="{E5886C74-65B3-4840-BCB6-81B20A44DD77}" type="asst">
      <dgm:prSet phldrT="[Text]"/>
      <dgm:spPr/>
      <dgm:t>
        <a:bodyPr/>
        <a:lstStyle/>
        <a:p>
          <a:r>
            <a:rPr lang="bg-BG" dirty="0" smtClean="0"/>
            <a:t>Главен инженер</a:t>
          </a:r>
          <a:endParaRPr lang="bg-BG" dirty="0"/>
        </a:p>
      </dgm:t>
    </dgm:pt>
    <dgm:pt modelId="{63B43DE8-8E40-4193-9B0E-38182EA58DA5}" type="parTrans" cxnId="{BDC5710D-21C5-464A-8E8B-B6ACFE927C42}">
      <dgm:prSet/>
      <dgm:spPr/>
      <dgm:t>
        <a:bodyPr/>
        <a:lstStyle/>
        <a:p>
          <a:endParaRPr lang="bg-BG"/>
        </a:p>
      </dgm:t>
    </dgm:pt>
    <dgm:pt modelId="{51F8360C-7E1B-4D51-9BF6-236BC69DBD5B}" type="sibTrans" cxnId="{BDC5710D-21C5-464A-8E8B-B6ACFE927C42}">
      <dgm:prSet/>
      <dgm:spPr/>
      <dgm:t>
        <a:bodyPr/>
        <a:lstStyle/>
        <a:p>
          <a:endParaRPr lang="bg-BG"/>
        </a:p>
      </dgm:t>
    </dgm:pt>
    <dgm:pt modelId="{14349A1D-E509-4204-A4B5-E5B68285169B}">
      <dgm:prSet phldrT="[Text]"/>
      <dgm:spPr/>
      <dgm:t>
        <a:bodyPr/>
        <a:lstStyle/>
        <a:p>
          <a:r>
            <a:rPr lang="bg-BG" dirty="0" smtClean="0"/>
            <a:t>Специалисти в отдел по осигуряване на качеството</a:t>
          </a:r>
          <a:endParaRPr lang="bg-BG" dirty="0"/>
        </a:p>
      </dgm:t>
    </dgm:pt>
    <dgm:pt modelId="{00476448-6EA8-4A4A-B881-85F3229EF67F}" type="parTrans" cxnId="{2EAE7F68-2F3F-4DA2-BDA6-13D2A2156EB2}">
      <dgm:prSet/>
      <dgm:spPr/>
      <dgm:t>
        <a:bodyPr/>
        <a:lstStyle/>
        <a:p>
          <a:endParaRPr lang="bg-BG"/>
        </a:p>
      </dgm:t>
    </dgm:pt>
    <dgm:pt modelId="{5DBB7EF2-6AE0-41A9-9E87-6ABE54FD4FD3}" type="sibTrans" cxnId="{2EAE7F68-2F3F-4DA2-BDA6-13D2A2156EB2}">
      <dgm:prSet/>
      <dgm:spPr/>
      <dgm:t>
        <a:bodyPr/>
        <a:lstStyle/>
        <a:p>
          <a:endParaRPr lang="bg-BG"/>
        </a:p>
      </dgm:t>
    </dgm:pt>
    <dgm:pt modelId="{FEB825FE-8119-4B4B-AF1C-6EDA435525C4}">
      <dgm:prSet phldrT="[Text]"/>
      <dgm:spPr/>
      <dgm:t>
        <a:bodyPr/>
        <a:lstStyle/>
        <a:p>
          <a:r>
            <a:rPr lang="bg-BG" dirty="0" smtClean="0"/>
            <a:t>Ръководител качествен контрол</a:t>
          </a:r>
          <a:endParaRPr lang="bg-BG" dirty="0"/>
        </a:p>
      </dgm:t>
    </dgm:pt>
    <dgm:pt modelId="{E76A1C49-AC4F-4E7F-97CC-8F149181CF53}" type="parTrans" cxnId="{C2B4FDEE-DFDD-4DB6-9F7A-E4A20B74F5E6}">
      <dgm:prSet/>
      <dgm:spPr/>
      <dgm:t>
        <a:bodyPr/>
        <a:lstStyle/>
        <a:p>
          <a:endParaRPr lang="bg-BG"/>
        </a:p>
      </dgm:t>
    </dgm:pt>
    <dgm:pt modelId="{ED0660EB-F49C-4173-BB19-B9DFE4CDE7FC}" type="sibTrans" cxnId="{C2B4FDEE-DFDD-4DB6-9F7A-E4A20B74F5E6}">
      <dgm:prSet/>
      <dgm:spPr/>
      <dgm:t>
        <a:bodyPr/>
        <a:lstStyle/>
        <a:p>
          <a:endParaRPr lang="bg-BG"/>
        </a:p>
      </dgm:t>
    </dgm:pt>
    <dgm:pt modelId="{491B543F-8911-4356-8221-78C70A4794FC}">
      <dgm:prSet phldrT="[Text]"/>
      <dgm:spPr/>
      <dgm:t>
        <a:bodyPr/>
        <a:lstStyle/>
        <a:p>
          <a:r>
            <a:rPr lang="bg-BG" dirty="0" smtClean="0"/>
            <a:t>Ръководител химична лаборатория</a:t>
          </a:r>
          <a:endParaRPr lang="bg-BG" dirty="0"/>
        </a:p>
      </dgm:t>
    </dgm:pt>
    <dgm:pt modelId="{32F80A7D-9FEE-4CBA-BCE7-6D630EA6EF56}" type="parTrans" cxnId="{C1304C6E-EB93-4855-8AF4-E9DA02143F97}">
      <dgm:prSet/>
      <dgm:spPr/>
      <dgm:t>
        <a:bodyPr/>
        <a:lstStyle/>
        <a:p>
          <a:endParaRPr lang="bg-BG"/>
        </a:p>
      </dgm:t>
    </dgm:pt>
    <dgm:pt modelId="{9C311D8A-55FF-4504-A8C4-4EEC3DBE5670}" type="sibTrans" cxnId="{C1304C6E-EB93-4855-8AF4-E9DA02143F97}">
      <dgm:prSet/>
      <dgm:spPr/>
      <dgm:t>
        <a:bodyPr/>
        <a:lstStyle/>
        <a:p>
          <a:endParaRPr lang="bg-BG"/>
        </a:p>
      </dgm:t>
    </dgm:pt>
    <dgm:pt modelId="{8ECAD331-5E60-44DA-951B-60106F6FE127}">
      <dgm:prSet phldrT="[Text]"/>
      <dgm:spPr/>
      <dgm:t>
        <a:bodyPr/>
        <a:lstStyle/>
        <a:p>
          <a:r>
            <a:rPr lang="bg-BG" dirty="0" smtClean="0"/>
            <a:t>Ръководител лаборатория по стабилност</a:t>
          </a:r>
          <a:endParaRPr lang="bg-BG" dirty="0"/>
        </a:p>
      </dgm:t>
    </dgm:pt>
    <dgm:pt modelId="{A0EC6CBB-6399-4F6A-9D6E-9E26A27AA1E4}" type="parTrans" cxnId="{6600560F-393B-459B-A6E7-38ADF1889873}">
      <dgm:prSet/>
      <dgm:spPr/>
      <dgm:t>
        <a:bodyPr/>
        <a:lstStyle/>
        <a:p>
          <a:endParaRPr lang="bg-BG"/>
        </a:p>
      </dgm:t>
    </dgm:pt>
    <dgm:pt modelId="{0FB3E6C7-D9E8-4216-BB16-0B4982EDC8A6}" type="sibTrans" cxnId="{6600560F-393B-459B-A6E7-38ADF1889873}">
      <dgm:prSet/>
      <dgm:spPr/>
      <dgm:t>
        <a:bodyPr/>
        <a:lstStyle/>
        <a:p>
          <a:endParaRPr lang="bg-BG"/>
        </a:p>
      </dgm:t>
    </dgm:pt>
    <dgm:pt modelId="{73BDC598-DA2A-4D3A-B1B8-99820B0AB4A3}">
      <dgm:prSet phldrT="[Text]"/>
      <dgm:spPr/>
      <dgm:t>
        <a:bodyPr/>
        <a:lstStyle/>
        <a:p>
          <a:r>
            <a:rPr lang="bg-BG" dirty="0" smtClean="0"/>
            <a:t>Ръководител микробиологична лаборатория</a:t>
          </a:r>
          <a:endParaRPr lang="bg-BG" dirty="0"/>
        </a:p>
      </dgm:t>
    </dgm:pt>
    <dgm:pt modelId="{320ADE64-396B-4F97-B1DF-895324850D62}" type="parTrans" cxnId="{B82A9038-2FE0-43E9-9B73-573518D05027}">
      <dgm:prSet/>
      <dgm:spPr/>
      <dgm:t>
        <a:bodyPr/>
        <a:lstStyle/>
        <a:p>
          <a:endParaRPr lang="bg-BG"/>
        </a:p>
      </dgm:t>
    </dgm:pt>
    <dgm:pt modelId="{12876D0D-4097-4DC3-AA76-9EC20F8AB600}" type="sibTrans" cxnId="{B82A9038-2FE0-43E9-9B73-573518D05027}">
      <dgm:prSet/>
      <dgm:spPr/>
      <dgm:t>
        <a:bodyPr/>
        <a:lstStyle/>
        <a:p>
          <a:endParaRPr lang="bg-BG"/>
        </a:p>
      </dgm:t>
    </dgm:pt>
    <dgm:pt modelId="{A521C57D-1EFB-4E62-90DC-32DB0CA3D12D}">
      <dgm:prSet phldrT="[Text]"/>
      <dgm:spPr/>
      <dgm:t>
        <a:bodyPr/>
        <a:lstStyle/>
        <a:p>
          <a:r>
            <a:rPr lang="bg-BG" dirty="0" smtClean="0"/>
            <a:t>Ръководител маркетинг</a:t>
          </a:r>
          <a:endParaRPr lang="bg-BG" dirty="0"/>
        </a:p>
      </dgm:t>
    </dgm:pt>
    <dgm:pt modelId="{4B7CED8C-BE07-41E4-929B-0E0E76A94D38}" type="parTrans" cxnId="{1D173FEF-2BA1-4E5F-86C1-DC9CF1E64AE5}">
      <dgm:prSet/>
      <dgm:spPr/>
      <dgm:t>
        <a:bodyPr/>
        <a:lstStyle/>
        <a:p>
          <a:endParaRPr lang="bg-BG"/>
        </a:p>
      </dgm:t>
    </dgm:pt>
    <dgm:pt modelId="{F168F6E5-26B1-442B-9AEC-2C3C68EE6C71}" type="sibTrans" cxnId="{1D173FEF-2BA1-4E5F-86C1-DC9CF1E64AE5}">
      <dgm:prSet/>
      <dgm:spPr/>
      <dgm:t>
        <a:bodyPr/>
        <a:lstStyle/>
        <a:p>
          <a:endParaRPr lang="bg-BG"/>
        </a:p>
      </dgm:t>
    </dgm:pt>
    <dgm:pt modelId="{DD7D7CF7-A5B9-4FB5-A84A-F04A5DDA274D}">
      <dgm:prSet phldrT="[Text]"/>
      <dgm:spPr/>
      <dgm:t>
        <a:bodyPr/>
        <a:lstStyle/>
        <a:p>
          <a:r>
            <a:rPr lang="bg-BG" dirty="0" smtClean="0"/>
            <a:t>Медицински представители</a:t>
          </a:r>
          <a:endParaRPr lang="bg-BG" dirty="0"/>
        </a:p>
      </dgm:t>
    </dgm:pt>
    <dgm:pt modelId="{ACCE983C-64CC-4B33-9A7F-B36C324C18B3}" type="parTrans" cxnId="{9780AD00-E42A-4CAD-9FFE-924A39DB57D5}">
      <dgm:prSet/>
      <dgm:spPr/>
      <dgm:t>
        <a:bodyPr/>
        <a:lstStyle/>
        <a:p>
          <a:endParaRPr lang="bg-BG"/>
        </a:p>
      </dgm:t>
    </dgm:pt>
    <dgm:pt modelId="{51B29B71-D9A5-4A5D-BAC0-89D0926EE9D3}" type="sibTrans" cxnId="{9780AD00-E42A-4CAD-9FFE-924A39DB57D5}">
      <dgm:prSet/>
      <dgm:spPr/>
      <dgm:t>
        <a:bodyPr/>
        <a:lstStyle/>
        <a:p>
          <a:endParaRPr lang="bg-BG"/>
        </a:p>
      </dgm:t>
    </dgm:pt>
    <dgm:pt modelId="{EFE4C26B-0BA8-4D28-9541-55068FBB4814}">
      <dgm:prSet phldrT="[Text]"/>
      <dgm:spPr/>
      <dgm:t>
        <a:bodyPr/>
        <a:lstStyle/>
        <a:p>
          <a:r>
            <a:rPr lang="bg-BG" dirty="0" smtClean="0"/>
            <a:t>Ръководител продажби</a:t>
          </a:r>
          <a:endParaRPr lang="bg-BG" dirty="0"/>
        </a:p>
      </dgm:t>
    </dgm:pt>
    <dgm:pt modelId="{C6BD6AD9-6E08-4920-9460-3606EFCE639B}" type="parTrans" cxnId="{D7F355CF-9BCC-485A-87E0-10AEE4DF8329}">
      <dgm:prSet/>
      <dgm:spPr/>
      <dgm:t>
        <a:bodyPr/>
        <a:lstStyle/>
        <a:p>
          <a:endParaRPr lang="bg-BG"/>
        </a:p>
      </dgm:t>
    </dgm:pt>
    <dgm:pt modelId="{81413773-0B21-48B9-BD1D-BCE4078CF7D4}" type="sibTrans" cxnId="{D7F355CF-9BCC-485A-87E0-10AEE4DF8329}">
      <dgm:prSet/>
      <dgm:spPr/>
      <dgm:t>
        <a:bodyPr/>
        <a:lstStyle/>
        <a:p>
          <a:endParaRPr lang="bg-BG"/>
        </a:p>
      </dgm:t>
    </dgm:pt>
    <dgm:pt modelId="{EABE7480-8D30-43E2-B3D0-86FCB87A374E}">
      <dgm:prSet phldrT="[Text]"/>
      <dgm:spPr/>
      <dgm:t>
        <a:bodyPr/>
        <a:lstStyle/>
        <a:p>
          <a:r>
            <a:rPr lang="bg-BG" dirty="0" smtClean="0"/>
            <a:t>Ръководител регистрации</a:t>
          </a:r>
          <a:endParaRPr lang="bg-BG" dirty="0"/>
        </a:p>
      </dgm:t>
    </dgm:pt>
    <dgm:pt modelId="{FF67050D-D2B2-4DA8-9A98-A2044D4E495F}" type="parTrans" cxnId="{B8241373-7087-4A89-BED0-114A1ACEB9B8}">
      <dgm:prSet/>
      <dgm:spPr/>
      <dgm:t>
        <a:bodyPr/>
        <a:lstStyle/>
        <a:p>
          <a:endParaRPr lang="bg-BG"/>
        </a:p>
      </dgm:t>
    </dgm:pt>
    <dgm:pt modelId="{DF3D2FB7-EBDC-47B1-A0F7-1770A4D16126}" type="sibTrans" cxnId="{B8241373-7087-4A89-BED0-114A1ACEB9B8}">
      <dgm:prSet/>
      <dgm:spPr/>
      <dgm:t>
        <a:bodyPr/>
        <a:lstStyle/>
        <a:p>
          <a:endParaRPr lang="bg-BG"/>
        </a:p>
      </dgm:t>
    </dgm:pt>
    <dgm:pt modelId="{A4320746-CC3F-4D4D-8E99-6A18C9817864}" type="pres">
      <dgm:prSet presAssocID="{CB13E1D6-2DB1-496F-B759-2B3B8F383B08}" presName="hierChild1" presStyleCnt="0">
        <dgm:presLayoutVars>
          <dgm:orgChart val="1"/>
          <dgm:chPref val="1"/>
          <dgm:dir/>
          <dgm:animOne val="branch"/>
          <dgm:animLvl val="lvl"/>
          <dgm:resizeHandles/>
        </dgm:presLayoutVars>
      </dgm:prSet>
      <dgm:spPr/>
      <dgm:t>
        <a:bodyPr/>
        <a:lstStyle/>
        <a:p>
          <a:endParaRPr lang="bg-BG"/>
        </a:p>
      </dgm:t>
    </dgm:pt>
    <dgm:pt modelId="{89324162-412D-4251-8E37-53C39BF68408}" type="pres">
      <dgm:prSet presAssocID="{76EA6B1A-4720-42DD-8367-25FBBE43901E}" presName="hierRoot1" presStyleCnt="0">
        <dgm:presLayoutVars>
          <dgm:hierBranch val="init"/>
        </dgm:presLayoutVars>
      </dgm:prSet>
      <dgm:spPr/>
    </dgm:pt>
    <dgm:pt modelId="{657B9F88-A0CD-47A3-9B0A-14345182C9FD}" type="pres">
      <dgm:prSet presAssocID="{76EA6B1A-4720-42DD-8367-25FBBE43901E}" presName="rootComposite1" presStyleCnt="0"/>
      <dgm:spPr/>
    </dgm:pt>
    <dgm:pt modelId="{517EF668-D64B-4046-AF5A-57343A74E934}" type="pres">
      <dgm:prSet presAssocID="{76EA6B1A-4720-42DD-8367-25FBBE43901E}" presName="rootText1" presStyleLbl="node0" presStyleIdx="0" presStyleCnt="1" custScaleX="126437">
        <dgm:presLayoutVars>
          <dgm:chPref val="3"/>
        </dgm:presLayoutVars>
      </dgm:prSet>
      <dgm:spPr/>
      <dgm:t>
        <a:bodyPr/>
        <a:lstStyle/>
        <a:p>
          <a:endParaRPr lang="bg-BG"/>
        </a:p>
      </dgm:t>
    </dgm:pt>
    <dgm:pt modelId="{B82DFAD5-7B8C-48EB-B97D-48923167AB92}" type="pres">
      <dgm:prSet presAssocID="{76EA6B1A-4720-42DD-8367-25FBBE43901E}" presName="rootConnector1" presStyleLbl="node1" presStyleIdx="0" presStyleCnt="0"/>
      <dgm:spPr/>
      <dgm:t>
        <a:bodyPr/>
        <a:lstStyle/>
        <a:p>
          <a:endParaRPr lang="bg-BG"/>
        </a:p>
      </dgm:t>
    </dgm:pt>
    <dgm:pt modelId="{0B07B2F9-F19C-47B1-8C63-A699343FA6EE}" type="pres">
      <dgm:prSet presAssocID="{76EA6B1A-4720-42DD-8367-25FBBE43901E}" presName="hierChild2" presStyleCnt="0"/>
      <dgm:spPr/>
    </dgm:pt>
    <dgm:pt modelId="{9B1FEE80-FD8A-47B8-BD4E-707760D35AC6}" type="pres">
      <dgm:prSet presAssocID="{CF7FDB23-BE45-4BA7-B71F-E80506381954}" presName="Name37" presStyleLbl="parChTrans1D2" presStyleIdx="0" presStyleCnt="5"/>
      <dgm:spPr/>
      <dgm:t>
        <a:bodyPr/>
        <a:lstStyle/>
        <a:p>
          <a:endParaRPr lang="bg-BG"/>
        </a:p>
      </dgm:t>
    </dgm:pt>
    <dgm:pt modelId="{7990A176-5F54-4BC5-8DB6-B19CD626BBC8}" type="pres">
      <dgm:prSet presAssocID="{EF83D57C-9223-4803-8DD8-5DC5EA6F004B}" presName="hierRoot2" presStyleCnt="0">
        <dgm:presLayoutVars>
          <dgm:hierBranch val="init"/>
        </dgm:presLayoutVars>
      </dgm:prSet>
      <dgm:spPr/>
    </dgm:pt>
    <dgm:pt modelId="{7B9312EE-D9CF-4E13-B91F-67F129DB51FC}" type="pres">
      <dgm:prSet presAssocID="{EF83D57C-9223-4803-8DD8-5DC5EA6F004B}" presName="rootComposite" presStyleCnt="0"/>
      <dgm:spPr/>
    </dgm:pt>
    <dgm:pt modelId="{BCD81EFE-7A53-47F7-9B77-07BE849A9B09}" type="pres">
      <dgm:prSet presAssocID="{EF83D57C-9223-4803-8DD8-5DC5EA6F004B}" presName="rootText" presStyleLbl="node2" presStyleIdx="0" presStyleCnt="4">
        <dgm:presLayoutVars>
          <dgm:chPref val="3"/>
        </dgm:presLayoutVars>
      </dgm:prSet>
      <dgm:spPr/>
      <dgm:t>
        <a:bodyPr/>
        <a:lstStyle/>
        <a:p>
          <a:endParaRPr lang="bg-BG"/>
        </a:p>
      </dgm:t>
    </dgm:pt>
    <dgm:pt modelId="{BC0ED1B4-0380-4090-93A2-B0AF16BFF6FF}" type="pres">
      <dgm:prSet presAssocID="{EF83D57C-9223-4803-8DD8-5DC5EA6F004B}" presName="rootConnector" presStyleLbl="node2" presStyleIdx="0" presStyleCnt="4"/>
      <dgm:spPr/>
      <dgm:t>
        <a:bodyPr/>
        <a:lstStyle/>
        <a:p>
          <a:endParaRPr lang="bg-BG"/>
        </a:p>
      </dgm:t>
    </dgm:pt>
    <dgm:pt modelId="{6E0B0861-A259-4B13-8E2C-46736CF76606}" type="pres">
      <dgm:prSet presAssocID="{EF83D57C-9223-4803-8DD8-5DC5EA6F004B}" presName="hierChild4" presStyleCnt="0"/>
      <dgm:spPr/>
    </dgm:pt>
    <dgm:pt modelId="{9559B4D5-9EE7-4FC6-A70A-CE6F9106389C}" type="pres">
      <dgm:prSet presAssocID="{00476448-6EA8-4A4A-B881-85F3229EF67F}" presName="Name37" presStyleLbl="parChTrans1D3" presStyleIdx="0" presStyleCnt="9"/>
      <dgm:spPr/>
      <dgm:t>
        <a:bodyPr/>
        <a:lstStyle/>
        <a:p>
          <a:endParaRPr lang="bg-BG"/>
        </a:p>
      </dgm:t>
    </dgm:pt>
    <dgm:pt modelId="{2AB69D8B-05EE-4E3A-B2C5-41463E09B663}" type="pres">
      <dgm:prSet presAssocID="{14349A1D-E509-4204-A4B5-E5B68285169B}" presName="hierRoot2" presStyleCnt="0">
        <dgm:presLayoutVars>
          <dgm:hierBranch val="init"/>
        </dgm:presLayoutVars>
      </dgm:prSet>
      <dgm:spPr/>
    </dgm:pt>
    <dgm:pt modelId="{4D493998-336E-4CFC-B5DA-7A0E60BBDDF0}" type="pres">
      <dgm:prSet presAssocID="{14349A1D-E509-4204-A4B5-E5B68285169B}" presName="rootComposite" presStyleCnt="0"/>
      <dgm:spPr/>
    </dgm:pt>
    <dgm:pt modelId="{0A4DE59B-5490-4A23-A7F1-0818DFB2CA24}" type="pres">
      <dgm:prSet presAssocID="{14349A1D-E509-4204-A4B5-E5B68285169B}" presName="rootText" presStyleLbl="node3" presStyleIdx="0" presStyleCnt="6">
        <dgm:presLayoutVars>
          <dgm:chPref val="3"/>
        </dgm:presLayoutVars>
      </dgm:prSet>
      <dgm:spPr/>
      <dgm:t>
        <a:bodyPr/>
        <a:lstStyle/>
        <a:p>
          <a:endParaRPr lang="bg-BG"/>
        </a:p>
      </dgm:t>
    </dgm:pt>
    <dgm:pt modelId="{298D78F6-5646-41EB-B059-645B688FFEA3}" type="pres">
      <dgm:prSet presAssocID="{14349A1D-E509-4204-A4B5-E5B68285169B}" presName="rootConnector" presStyleLbl="node3" presStyleIdx="0" presStyleCnt="6"/>
      <dgm:spPr/>
      <dgm:t>
        <a:bodyPr/>
        <a:lstStyle/>
        <a:p>
          <a:endParaRPr lang="bg-BG"/>
        </a:p>
      </dgm:t>
    </dgm:pt>
    <dgm:pt modelId="{A8279F1A-5191-4B69-8A9B-6D4427ACD47E}" type="pres">
      <dgm:prSet presAssocID="{14349A1D-E509-4204-A4B5-E5B68285169B}" presName="hierChild4" presStyleCnt="0"/>
      <dgm:spPr/>
    </dgm:pt>
    <dgm:pt modelId="{2E596B6C-1D9A-4608-A8DD-DB8CCC01AEBE}" type="pres">
      <dgm:prSet presAssocID="{14349A1D-E509-4204-A4B5-E5B68285169B}" presName="hierChild5" presStyleCnt="0"/>
      <dgm:spPr/>
    </dgm:pt>
    <dgm:pt modelId="{0B9D1A81-8A27-416B-BEE3-D14806040420}" type="pres">
      <dgm:prSet presAssocID="{EF83D57C-9223-4803-8DD8-5DC5EA6F004B}" presName="hierChild5" presStyleCnt="0"/>
      <dgm:spPr/>
    </dgm:pt>
    <dgm:pt modelId="{A4D32C48-2FF9-4CC9-A267-4F22E416942A}" type="pres">
      <dgm:prSet presAssocID="{E76A1C49-AC4F-4E7F-97CC-8F149181CF53}" presName="Name37" presStyleLbl="parChTrans1D2" presStyleIdx="1" presStyleCnt="5"/>
      <dgm:spPr/>
      <dgm:t>
        <a:bodyPr/>
        <a:lstStyle/>
        <a:p>
          <a:endParaRPr lang="bg-BG"/>
        </a:p>
      </dgm:t>
    </dgm:pt>
    <dgm:pt modelId="{C53C2577-89E1-42D2-8AD6-11A21771B553}" type="pres">
      <dgm:prSet presAssocID="{FEB825FE-8119-4B4B-AF1C-6EDA435525C4}" presName="hierRoot2" presStyleCnt="0">
        <dgm:presLayoutVars>
          <dgm:hierBranch val="init"/>
        </dgm:presLayoutVars>
      </dgm:prSet>
      <dgm:spPr/>
    </dgm:pt>
    <dgm:pt modelId="{39881F3A-7FDE-47E6-8374-4B14B43BF631}" type="pres">
      <dgm:prSet presAssocID="{FEB825FE-8119-4B4B-AF1C-6EDA435525C4}" presName="rootComposite" presStyleCnt="0"/>
      <dgm:spPr/>
    </dgm:pt>
    <dgm:pt modelId="{26F29613-34F8-4D0A-B984-6257A8901535}" type="pres">
      <dgm:prSet presAssocID="{FEB825FE-8119-4B4B-AF1C-6EDA435525C4}" presName="rootText" presStyleLbl="node2" presStyleIdx="1" presStyleCnt="4">
        <dgm:presLayoutVars>
          <dgm:chPref val="3"/>
        </dgm:presLayoutVars>
      </dgm:prSet>
      <dgm:spPr/>
      <dgm:t>
        <a:bodyPr/>
        <a:lstStyle/>
        <a:p>
          <a:endParaRPr lang="bg-BG"/>
        </a:p>
      </dgm:t>
    </dgm:pt>
    <dgm:pt modelId="{C73EC301-646C-4B54-A0B5-F5CC98B57C75}" type="pres">
      <dgm:prSet presAssocID="{FEB825FE-8119-4B4B-AF1C-6EDA435525C4}" presName="rootConnector" presStyleLbl="node2" presStyleIdx="1" presStyleCnt="4"/>
      <dgm:spPr/>
      <dgm:t>
        <a:bodyPr/>
        <a:lstStyle/>
        <a:p>
          <a:endParaRPr lang="bg-BG"/>
        </a:p>
      </dgm:t>
    </dgm:pt>
    <dgm:pt modelId="{C8103AF8-BC84-4326-AC71-EA8F63B3E1CD}" type="pres">
      <dgm:prSet presAssocID="{FEB825FE-8119-4B4B-AF1C-6EDA435525C4}" presName="hierChild4" presStyleCnt="0"/>
      <dgm:spPr/>
    </dgm:pt>
    <dgm:pt modelId="{0C6DBF3C-F8D4-418C-9FD1-3B06C7DB3A05}" type="pres">
      <dgm:prSet presAssocID="{32F80A7D-9FEE-4CBA-BCE7-6D630EA6EF56}" presName="Name37" presStyleLbl="parChTrans1D3" presStyleIdx="1" presStyleCnt="9"/>
      <dgm:spPr/>
      <dgm:t>
        <a:bodyPr/>
        <a:lstStyle/>
        <a:p>
          <a:endParaRPr lang="bg-BG"/>
        </a:p>
      </dgm:t>
    </dgm:pt>
    <dgm:pt modelId="{BE7E8CAD-896D-40B6-BB1C-42CD5DBCE33F}" type="pres">
      <dgm:prSet presAssocID="{491B543F-8911-4356-8221-78C70A4794FC}" presName="hierRoot2" presStyleCnt="0">
        <dgm:presLayoutVars>
          <dgm:hierBranch val="init"/>
        </dgm:presLayoutVars>
      </dgm:prSet>
      <dgm:spPr/>
    </dgm:pt>
    <dgm:pt modelId="{E5191FEA-A010-4D63-82C6-3C2CD3B8A433}" type="pres">
      <dgm:prSet presAssocID="{491B543F-8911-4356-8221-78C70A4794FC}" presName="rootComposite" presStyleCnt="0"/>
      <dgm:spPr/>
    </dgm:pt>
    <dgm:pt modelId="{62549027-625A-46FC-A671-9CC77F69BBE1}" type="pres">
      <dgm:prSet presAssocID="{491B543F-8911-4356-8221-78C70A4794FC}" presName="rootText" presStyleLbl="node3" presStyleIdx="1" presStyleCnt="6">
        <dgm:presLayoutVars>
          <dgm:chPref val="3"/>
        </dgm:presLayoutVars>
      </dgm:prSet>
      <dgm:spPr/>
      <dgm:t>
        <a:bodyPr/>
        <a:lstStyle/>
        <a:p>
          <a:endParaRPr lang="bg-BG"/>
        </a:p>
      </dgm:t>
    </dgm:pt>
    <dgm:pt modelId="{4837DF47-DE84-4D8E-B6C3-CC4D46AC493D}" type="pres">
      <dgm:prSet presAssocID="{491B543F-8911-4356-8221-78C70A4794FC}" presName="rootConnector" presStyleLbl="node3" presStyleIdx="1" presStyleCnt="6"/>
      <dgm:spPr/>
      <dgm:t>
        <a:bodyPr/>
        <a:lstStyle/>
        <a:p>
          <a:endParaRPr lang="bg-BG"/>
        </a:p>
      </dgm:t>
    </dgm:pt>
    <dgm:pt modelId="{A48C03C1-A950-4DE1-808B-BC0B6E00F011}" type="pres">
      <dgm:prSet presAssocID="{491B543F-8911-4356-8221-78C70A4794FC}" presName="hierChild4" presStyleCnt="0"/>
      <dgm:spPr/>
    </dgm:pt>
    <dgm:pt modelId="{F9863AFC-6508-4E1F-B294-451930C3F510}" type="pres">
      <dgm:prSet presAssocID="{491B543F-8911-4356-8221-78C70A4794FC}" presName="hierChild5" presStyleCnt="0"/>
      <dgm:spPr/>
    </dgm:pt>
    <dgm:pt modelId="{D7F64C1A-0444-4CAB-B870-9E2EE147EF01}" type="pres">
      <dgm:prSet presAssocID="{A0EC6CBB-6399-4F6A-9D6E-9E26A27AA1E4}" presName="Name37" presStyleLbl="parChTrans1D3" presStyleIdx="2" presStyleCnt="9"/>
      <dgm:spPr/>
      <dgm:t>
        <a:bodyPr/>
        <a:lstStyle/>
        <a:p>
          <a:endParaRPr lang="bg-BG"/>
        </a:p>
      </dgm:t>
    </dgm:pt>
    <dgm:pt modelId="{D36A67E8-6506-42EE-9758-237A87477239}" type="pres">
      <dgm:prSet presAssocID="{8ECAD331-5E60-44DA-951B-60106F6FE127}" presName="hierRoot2" presStyleCnt="0">
        <dgm:presLayoutVars>
          <dgm:hierBranch val="init"/>
        </dgm:presLayoutVars>
      </dgm:prSet>
      <dgm:spPr/>
    </dgm:pt>
    <dgm:pt modelId="{F0CC9E04-406B-411B-B56C-41696B53E801}" type="pres">
      <dgm:prSet presAssocID="{8ECAD331-5E60-44DA-951B-60106F6FE127}" presName="rootComposite" presStyleCnt="0"/>
      <dgm:spPr/>
    </dgm:pt>
    <dgm:pt modelId="{BE927182-EFEF-4FF3-9009-9DC679791707}" type="pres">
      <dgm:prSet presAssocID="{8ECAD331-5E60-44DA-951B-60106F6FE127}" presName="rootText" presStyleLbl="node3" presStyleIdx="2" presStyleCnt="6">
        <dgm:presLayoutVars>
          <dgm:chPref val="3"/>
        </dgm:presLayoutVars>
      </dgm:prSet>
      <dgm:spPr/>
      <dgm:t>
        <a:bodyPr/>
        <a:lstStyle/>
        <a:p>
          <a:endParaRPr lang="bg-BG"/>
        </a:p>
      </dgm:t>
    </dgm:pt>
    <dgm:pt modelId="{B37E3397-D2AB-406B-9E46-A1B8B70A01A2}" type="pres">
      <dgm:prSet presAssocID="{8ECAD331-5E60-44DA-951B-60106F6FE127}" presName="rootConnector" presStyleLbl="node3" presStyleIdx="2" presStyleCnt="6"/>
      <dgm:spPr/>
      <dgm:t>
        <a:bodyPr/>
        <a:lstStyle/>
        <a:p>
          <a:endParaRPr lang="bg-BG"/>
        </a:p>
      </dgm:t>
    </dgm:pt>
    <dgm:pt modelId="{C01D02E6-659C-4202-A3F1-9A6D941BC319}" type="pres">
      <dgm:prSet presAssocID="{8ECAD331-5E60-44DA-951B-60106F6FE127}" presName="hierChild4" presStyleCnt="0"/>
      <dgm:spPr/>
    </dgm:pt>
    <dgm:pt modelId="{42793805-1446-4693-AC16-05D4633D7F16}" type="pres">
      <dgm:prSet presAssocID="{8ECAD331-5E60-44DA-951B-60106F6FE127}" presName="hierChild5" presStyleCnt="0"/>
      <dgm:spPr/>
    </dgm:pt>
    <dgm:pt modelId="{C49D357A-A04A-4393-BFF7-17EBC5F861CC}" type="pres">
      <dgm:prSet presAssocID="{320ADE64-396B-4F97-B1DF-895324850D62}" presName="Name37" presStyleLbl="parChTrans1D3" presStyleIdx="3" presStyleCnt="9"/>
      <dgm:spPr/>
      <dgm:t>
        <a:bodyPr/>
        <a:lstStyle/>
        <a:p>
          <a:endParaRPr lang="bg-BG"/>
        </a:p>
      </dgm:t>
    </dgm:pt>
    <dgm:pt modelId="{DD0D33F3-7923-4909-9688-91ADDE5730A9}" type="pres">
      <dgm:prSet presAssocID="{73BDC598-DA2A-4D3A-B1B8-99820B0AB4A3}" presName="hierRoot2" presStyleCnt="0">
        <dgm:presLayoutVars>
          <dgm:hierBranch val="init"/>
        </dgm:presLayoutVars>
      </dgm:prSet>
      <dgm:spPr/>
    </dgm:pt>
    <dgm:pt modelId="{9B4C2D2F-BAD2-4B47-B04A-7126E2D69384}" type="pres">
      <dgm:prSet presAssocID="{73BDC598-DA2A-4D3A-B1B8-99820B0AB4A3}" presName="rootComposite" presStyleCnt="0"/>
      <dgm:spPr/>
    </dgm:pt>
    <dgm:pt modelId="{99366F70-2F9E-4996-9960-FFF9372A39C0}" type="pres">
      <dgm:prSet presAssocID="{73BDC598-DA2A-4D3A-B1B8-99820B0AB4A3}" presName="rootText" presStyleLbl="node3" presStyleIdx="3" presStyleCnt="6">
        <dgm:presLayoutVars>
          <dgm:chPref val="3"/>
        </dgm:presLayoutVars>
      </dgm:prSet>
      <dgm:spPr/>
      <dgm:t>
        <a:bodyPr/>
        <a:lstStyle/>
        <a:p>
          <a:endParaRPr lang="bg-BG"/>
        </a:p>
      </dgm:t>
    </dgm:pt>
    <dgm:pt modelId="{30F4B53D-C2E9-4713-A717-DD3492826BB4}" type="pres">
      <dgm:prSet presAssocID="{73BDC598-DA2A-4D3A-B1B8-99820B0AB4A3}" presName="rootConnector" presStyleLbl="node3" presStyleIdx="3" presStyleCnt="6"/>
      <dgm:spPr/>
      <dgm:t>
        <a:bodyPr/>
        <a:lstStyle/>
        <a:p>
          <a:endParaRPr lang="bg-BG"/>
        </a:p>
      </dgm:t>
    </dgm:pt>
    <dgm:pt modelId="{61158DFC-C2B8-48F7-9233-926B5F9C5965}" type="pres">
      <dgm:prSet presAssocID="{73BDC598-DA2A-4D3A-B1B8-99820B0AB4A3}" presName="hierChild4" presStyleCnt="0"/>
      <dgm:spPr/>
    </dgm:pt>
    <dgm:pt modelId="{588ED5B0-E59D-4AF0-B89E-D00C5D7F1F53}" type="pres">
      <dgm:prSet presAssocID="{73BDC598-DA2A-4D3A-B1B8-99820B0AB4A3}" presName="hierChild5" presStyleCnt="0"/>
      <dgm:spPr/>
    </dgm:pt>
    <dgm:pt modelId="{8983801C-7A27-4150-9BEE-3F592298B4B3}" type="pres">
      <dgm:prSet presAssocID="{FEB825FE-8119-4B4B-AF1C-6EDA435525C4}" presName="hierChild5" presStyleCnt="0"/>
      <dgm:spPr/>
    </dgm:pt>
    <dgm:pt modelId="{65D72B96-E812-4307-A4F5-AE8F96CDAC4D}" type="pres">
      <dgm:prSet presAssocID="{4B7CED8C-BE07-41E4-929B-0E0E76A94D38}" presName="Name37" presStyleLbl="parChTrans1D2" presStyleIdx="2" presStyleCnt="5"/>
      <dgm:spPr/>
      <dgm:t>
        <a:bodyPr/>
        <a:lstStyle/>
        <a:p>
          <a:endParaRPr lang="bg-BG"/>
        </a:p>
      </dgm:t>
    </dgm:pt>
    <dgm:pt modelId="{74C541CE-2E80-4019-83DC-9EA79B30F922}" type="pres">
      <dgm:prSet presAssocID="{A521C57D-1EFB-4E62-90DC-32DB0CA3D12D}" presName="hierRoot2" presStyleCnt="0">
        <dgm:presLayoutVars>
          <dgm:hierBranch val="init"/>
        </dgm:presLayoutVars>
      </dgm:prSet>
      <dgm:spPr/>
    </dgm:pt>
    <dgm:pt modelId="{40913085-24D5-414E-ADD7-310CFCADA296}" type="pres">
      <dgm:prSet presAssocID="{A521C57D-1EFB-4E62-90DC-32DB0CA3D12D}" presName="rootComposite" presStyleCnt="0"/>
      <dgm:spPr/>
    </dgm:pt>
    <dgm:pt modelId="{098B1B8E-E64F-432F-83CB-1F80184A8DEB}" type="pres">
      <dgm:prSet presAssocID="{A521C57D-1EFB-4E62-90DC-32DB0CA3D12D}" presName="rootText" presStyleLbl="node2" presStyleIdx="2" presStyleCnt="4">
        <dgm:presLayoutVars>
          <dgm:chPref val="3"/>
        </dgm:presLayoutVars>
      </dgm:prSet>
      <dgm:spPr/>
      <dgm:t>
        <a:bodyPr/>
        <a:lstStyle/>
        <a:p>
          <a:endParaRPr lang="bg-BG"/>
        </a:p>
      </dgm:t>
    </dgm:pt>
    <dgm:pt modelId="{261B5D00-5449-4BB6-97D9-090EAF09E5C8}" type="pres">
      <dgm:prSet presAssocID="{A521C57D-1EFB-4E62-90DC-32DB0CA3D12D}" presName="rootConnector" presStyleLbl="node2" presStyleIdx="2" presStyleCnt="4"/>
      <dgm:spPr/>
      <dgm:t>
        <a:bodyPr/>
        <a:lstStyle/>
        <a:p>
          <a:endParaRPr lang="bg-BG"/>
        </a:p>
      </dgm:t>
    </dgm:pt>
    <dgm:pt modelId="{A8F50E58-AE26-420B-A50C-7942EE427CFF}" type="pres">
      <dgm:prSet presAssocID="{A521C57D-1EFB-4E62-90DC-32DB0CA3D12D}" presName="hierChild4" presStyleCnt="0"/>
      <dgm:spPr/>
    </dgm:pt>
    <dgm:pt modelId="{0F02C9FC-DACE-41E9-BA13-C058FBE79FFE}" type="pres">
      <dgm:prSet presAssocID="{ACCE983C-64CC-4B33-9A7F-B36C324C18B3}" presName="Name37" presStyleLbl="parChTrans1D3" presStyleIdx="4" presStyleCnt="9"/>
      <dgm:spPr/>
      <dgm:t>
        <a:bodyPr/>
        <a:lstStyle/>
        <a:p>
          <a:endParaRPr lang="bg-BG"/>
        </a:p>
      </dgm:t>
    </dgm:pt>
    <dgm:pt modelId="{ECEA8674-5EA0-4019-AFA1-C1C926E9B46F}" type="pres">
      <dgm:prSet presAssocID="{DD7D7CF7-A5B9-4FB5-A84A-F04A5DDA274D}" presName="hierRoot2" presStyleCnt="0">
        <dgm:presLayoutVars>
          <dgm:hierBranch val="init"/>
        </dgm:presLayoutVars>
      </dgm:prSet>
      <dgm:spPr/>
    </dgm:pt>
    <dgm:pt modelId="{211D488C-4EB3-49E0-9E47-C0FE7F9A521D}" type="pres">
      <dgm:prSet presAssocID="{DD7D7CF7-A5B9-4FB5-A84A-F04A5DDA274D}" presName="rootComposite" presStyleCnt="0"/>
      <dgm:spPr/>
    </dgm:pt>
    <dgm:pt modelId="{2C713D21-8A08-4AD4-A92A-FC6CD81B0CB4}" type="pres">
      <dgm:prSet presAssocID="{DD7D7CF7-A5B9-4FB5-A84A-F04A5DDA274D}" presName="rootText" presStyleLbl="node3" presStyleIdx="4" presStyleCnt="6">
        <dgm:presLayoutVars>
          <dgm:chPref val="3"/>
        </dgm:presLayoutVars>
      </dgm:prSet>
      <dgm:spPr/>
      <dgm:t>
        <a:bodyPr/>
        <a:lstStyle/>
        <a:p>
          <a:endParaRPr lang="bg-BG"/>
        </a:p>
      </dgm:t>
    </dgm:pt>
    <dgm:pt modelId="{DC51B077-314C-4F3C-833F-6A6DAECC1DF1}" type="pres">
      <dgm:prSet presAssocID="{DD7D7CF7-A5B9-4FB5-A84A-F04A5DDA274D}" presName="rootConnector" presStyleLbl="node3" presStyleIdx="4" presStyleCnt="6"/>
      <dgm:spPr/>
      <dgm:t>
        <a:bodyPr/>
        <a:lstStyle/>
        <a:p>
          <a:endParaRPr lang="bg-BG"/>
        </a:p>
      </dgm:t>
    </dgm:pt>
    <dgm:pt modelId="{55B3DDDB-DBE8-4225-BE66-41F64F68DE9F}" type="pres">
      <dgm:prSet presAssocID="{DD7D7CF7-A5B9-4FB5-A84A-F04A5DDA274D}" presName="hierChild4" presStyleCnt="0"/>
      <dgm:spPr/>
    </dgm:pt>
    <dgm:pt modelId="{FE621B30-6F08-4218-9349-96B342484F62}" type="pres">
      <dgm:prSet presAssocID="{DD7D7CF7-A5B9-4FB5-A84A-F04A5DDA274D}" presName="hierChild5" presStyleCnt="0"/>
      <dgm:spPr/>
    </dgm:pt>
    <dgm:pt modelId="{D1991D3C-21A8-42D1-B14E-A9730A6C6972}" type="pres">
      <dgm:prSet presAssocID="{C6BD6AD9-6E08-4920-9460-3606EFCE639B}" presName="Name37" presStyleLbl="parChTrans1D3" presStyleIdx="5" presStyleCnt="9"/>
      <dgm:spPr/>
      <dgm:t>
        <a:bodyPr/>
        <a:lstStyle/>
        <a:p>
          <a:endParaRPr lang="bg-BG"/>
        </a:p>
      </dgm:t>
    </dgm:pt>
    <dgm:pt modelId="{DA8F019E-5D02-46EE-BBEB-2ABA13E872AF}" type="pres">
      <dgm:prSet presAssocID="{EFE4C26B-0BA8-4D28-9541-55068FBB4814}" presName="hierRoot2" presStyleCnt="0">
        <dgm:presLayoutVars>
          <dgm:hierBranch val="init"/>
        </dgm:presLayoutVars>
      </dgm:prSet>
      <dgm:spPr/>
    </dgm:pt>
    <dgm:pt modelId="{1D6EC05E-5C65-4C27-86E6-95C6206C3419}" type="pres">
      <dgm:prSet presAssocID="{EFE4C26B-0BA8-4D28-9541-55068FBB4814}" presName="rootComposite" presStyleCnt="0"/>
      <dgm:spPr/>
    </dgm:pt>
    <dgm:pt modelId="{138E37BA-3313-47CD-ABC0-7863B0C56D97}" type="pres">
      <dgm:prSet presAssocID="{EFE4C26B-0BA8-4D28-9541-55068FBB4814}" presName="rootText" presStyleLbl="node3" presStyleIdx="5" presStyleCnt="6">
        <dgm:presLayoutVars>
          <dgm:chPref val="3"/>
        </dgm:presLayoutVars>
      </dgm:prSet>
      <dgm:spPr/>
      <dgm:t>
        <a:bodyPr/>
        <a:lstStyle/>
        <a:p>
          <a:endParaRPr lang="bg-BG"/>
        </a:p>
      </dgm:t>
    </dgm:pt>
    <dgm:pt modelId="{836F6F7B-E0C7-41F4-A182-B108BDDFFCA9}" type="pres">
      <dgm:prSet presAssocID="{EFE4C26B-0BA8-4D28-9541-55068FBB4814}" presName="rootConnector" presStyleLbl="node3" presStyleIdx="5" presStyleCnt="6"/>
      <dgm:spPr/>
      <dgm:t>
        <a:bodyPr/>
        <a:lstStyle/>
        <a:p>
          <a:endParaRPr lang="bg-BG"/>
        </a:p>
      </dgm:t>
    </dgm:pt>
    <dgm:pt modelId="{FC18541D-D35B-4D0F-BF02-DED14550108D}" type="pres">
      <dgm:prSet presAssocID="{EFE4C26B-0BA8-4D28-9541-55068FBB4814}" presName="hierChild4" presStyleCnt="0"/>
      <dgm:spPr/>
    </dgm:pt>
    <dgm:pt modelId="{F0DCE055-A4C6-4EE8-8D8F-BC7B26E1FA45}" type="pres">
      <dgm:prSet presAssocID="{EFE4C26B-0BA8-4D28-9541-55068FBB4814}" presName="hierChild5" presStyleCnt="0"/>
      <dgm:spPr/>
    </dgm:pt>
    <dgm:pt modelId="{D6A78F2A-8B03-40E6-946E-101CCA78839B}" type="pres">
      <dgm:prSet presAssocID="{A521C57D-1EFB-4E62-90DC-32DB0CA3D12D}" presName="hierChild5" presStyleCnt="0"/>
      <dgm:spPr/>
    </dgm:pt>
    <dgm:pt modelId="{57C8B587-0892-4D15-ADA8-11ECC78C52F8}" type="pres">
      <dgm:prSet presAssocID="{FF67050D-D2B2-4DA8-9A98-A2044D4E495F}" presName="Name37" presStyleLbl="parChTrans1D2" presStyleIdx="3" presStyleCnt="5"/>
      <dgm:spPr/>
      <dgm:t>
        <a:bodyPr/>
        <a:lstStyle/>
        <a:p>
          <a:endParaRPr lang="bg-BG"/>
        </a:p>
      </dgm:t>
    </dgm:pt>
    <dgm:pt modelId="{9777F99C-740D-43BA-886A-2D6B5FD4C82C}" type="pres">
      <dgm:prSet presAssocID="{EABE7480-8D30-43E2-B3D0-86FCB87A374E}" presName="hierRoot2" presStyleCnt="0">
        <dgm:presLayoutVars>
          <dgm:hierBranch val="init"/>
        </dgm:presLayoutVars>
      </dgm:prSet>
      <dgm:spPr/>
    </dgm:pt>
    <dgm:pt modelId="{8F05BC24-9E50-46E3-A9E6-70B25BC53334}" type="pres">
      <dgm:prSet presAssocID="{EABE7480-8D30-43E2-B3D0-86FCB87A374E}" presName="rootComposite" presStyleCnt="0"/>
      <dgm:spPr/>
    </dgm:pt>
    <dgm:pt modelId="{2A78D6FD-C6D1-4F9F-B21F-97303375C825}" type="pres">
      <dgm:prSet presAssocID="{EABE7480-8D30-43E2-B3D0-86FCB87A374E}" presName="rootText" presStyleLbl="node2" presStyleIdx="3" presStyleCnt="4">
        <dgm:presLayoutVars>
          <dgm:chPref val="3"/>
        </dgm:presLayoutVars>
      </dgm:prSet>
      <dgm:spPr/>
      <dgm:t>
        <a:bodyPr/>
        <a:lstStyle/>
        <a:p>
          <a:endParaRPr lang="bg-BG"/>
        </a:p>
      </dgm:t>
    </dgm:pt>
    <dgm:pt modelId="{0A016FA8-FA81-4040-8948-E7C72C5B2F03}" type="pres">
      <dgm:prSet presAssocID="{EABE7480-8D30-43E2-B3D0-86FCB87A374E}" presName="rootConnector" presStyleLbl="node2" presStyleIdx="3" presStyleCnt="4"/>
      <dgm:spPr/>
      <dgm:t>
        <a:bodyPr/>
        <a:lstStyle/>
        <a:p>
          <a:endParaRPr lang="bg-BG"/>
        </a:p>
      </dgm:t>
    </dgm:pt>
    <dgm:pt modelId="{4B2BC905-DEF1-4800-B5C0-16054E7FFC3B}" type="pres">
      <dgm:prSet presAssocID="{EABE7480-8D30-43E2-B3D0-86FCB87A374E}" presName="hierChild4" presStyleCnt="0"/>
      <dgm:spPr/>
    </dgm:pt>
    <dgm:pt modelId="{1807798B-8D28-4368-BE7C-986553F6F12D}" type="pres">
      <dgm:prSet presAssocID="{EABE7480-8D30-43E2-B3D0-86FCB87A374E}" presName="hierChild5" presStyleCnt="0"/>
      <dgm:spPr/>
    </dgm:pt>
    <dgm:pt modelId="{82F40F83-4E8D-4DA4-9468-C7839497440D}" type="pres">
      <dgm:prSet presAssocID="{76EA6B1A-4720-42DD-8367-25FBBE43901E}" presName="hierChild3" presStyleCnt="0"/>
      <dgm:spPr/>
    </dgm:pt>
    <dgm:pt modelId="{EEA29396-75BB-48F1-99D9-4FC917BB9078}" type="pres">
      <dgm:prSet presAssocID="{CA1A8932-B2B4-4BB0-B736-2941290855CD}" presName="Name111" presStyleLbl="parChTrans1D2" presStyleIdx="4" presStyleCnt="5"/>
      <dgm:spPr/>
      <dgm:t>
        <a:bodyPr/>
        <a:lstStyle/>
        <a:p>
          <a:endParaRPr lang="bg-BG"/>
        </a:p>
      </dgm:t>
    </dgm:pt>
    <dgm:pt modelId="{AB8AF591-0BA1-465C-A384-679718DC744D}" type="pres">
      <dgm:prSet presAssocID="{6A1CC161-DE4D-4079-AB1C-9C9B8A5E81D7}" presName="hierRoot3" presStyleCnt="0">
        <dgm:presLayoutVars>
          <dgm:hierBranch val="init"/>
        </dgm:presLayoutVars>
      </dgm:prSet>
      <dgm:spPr/>
    </dgm:pt>
    <dgm:pt modelId="{9157765A-43B2-44B8-B9E9-20C12F9DDB42}" type="pres">
      <dgm:prSet presAssocID="{6A1CC161-DE4D-4079-AB1C-9C9B8A5E81D7}" presName="rootComposite3" presStyleCnt="0"/>
      <dgm:spPr/>
    </dgm:pt>
    <dgm:pt modelId="{62510770-19AE-43CB-B6EC-DF4C1D1FE8D4}" type="pres">
      <dgm:prSet presAssocID="{6A1CC161-DE4D-4079-AB1C-9C9B8A5E81D7}" presName="rootText3" presStyleLbl="asst1" presStyleIdx="0" presStyleCnt="4">
        <dgm:presLayoutVars>
          <dgm:chPref val="3"/>
        </dgm:presLayoutVars>
      </dgm:prSet>
      <dgm:spPr/>
      <dgm:t>
        <a:bodyPr/>
        <a:lstStyle/>
        <a:p>
          <a:endParaRPr lang="bg-BG"/>
        </a:p>
      </dgm:t>
    </dgm:pt>
    <dgm:pt modelId="{58D9381B-2325-4544-B731-634E59E1C9E8}" type="pres">
      <dgm:prSet presAssocID="{6A1CC161-DE4D-4079-AB1C-9C9B8A5E81D7}" presName="rootConnector3" presStyleLbl="asst1" presStyleIdx="0" presStyleCnt="4"/>
      <dgm:spPr/>
      <dgm:t>
        <a:bodyPr/>
        <a:lstStyle/>
        <a:p>
          <a:endParaRPr lang="bg-BG"/>
        </a:p>
      </dgm:t>
    </dgm:pt>
    <dgm:pt modelId="{907CAEDB-DBD7-43AD-A750-CA71D4B61012}" type="pres">
      <dgm:prSet presAssocID="{6A1CC161-DE4D-4079-AB1C-9C9B8A5E81D7}" presName="hierChild6" presStyleCnt="0"/>
      <dgm:spPr/>
    </dgm:pt>
    <dgm:pt modelId="{89522CEF-8D55-4012-A7B6-2B0869D5AAE0}" type="pres">
      <dgm:prSet presAssocID="{6A1CC161-DE4D-4079-AB1C-9C9B8A5E81D7}" presName="hierChild7" presStyleCnt="0"/>
      <dgm:spPr/>
    </dgm:pt>
    <dgm:pt modelId="{E5BD2225-C77F-4502-9BAF-C5C9A754C1A1}" type="pres">
      <dgm:prSet presAssocID="{D3C4C654-5672-48C2-BCDA-704481A64D6D}" presName="Name111" presStyleLbl="parChTrans1D3" presStyleIdx="6" presStyleCnt="9"/>
      <dgm:spPr/>
      <dgm:t>
        <a:bodyPr/>
        <a:lstStyle/>
        <a:p>
          <a:endParaRPr lang="bg-BG"/>
        </a:p>
      </dgm:t>
    </dgm:pt>
    <dgm:pt modelId="{75286023-9EEA-436E-8DB7-1AB485D2145C}" type="pres">
      <dgm:prSet presAssocID="{5DE5274B-D28E-44B4-92C1-EC599268F563}" presName="hierRoot3" presStyleCnt="0">
        <dgm:presLayoutVars>
          <dgm:hierBranch val="init"/>
        </dgm:presLayoutVars>
      </dgm:prSet>
      <dgm:spPr/>
    </dgm:pt>
    <dgm:pt modelId="{5605EA3E-DA95-409E-9912-2F52EBC2E994}" type="pres">
      <dgm:prSet presAssocID="{5DE5274B-D28E-44B4-92C1-EC599268F563}" presName="rootComposite3" presStyleCnt="0"/>
      <dgm:spPr/>
    </dgm:pt>
    <dgm:pt modelId="{09A5DD28-071A-4F0D-96C8-46068BDDE816}" type="pres">
      <dgm:prSet presAssocID="{5DE5274B-D28E-44B4-92C1-EC599268F563}" presName="rootText3" presStyleLbl="asst1" presStyleIdx="1" presStyleCnt="4">
        <dgm:presLayoutVars>
          <dgm:chPref val="3"/>
        </dgm:presLayoutVars>
      </dgm:prSet>
      <dgm:spPr/>
      <dgm:t>
        <a:bodyPr/>
        <a:lstStyle/>
        <a:p>
          <a:endParaRPr lang="bg-BG"/>
        </a:p>
      </dgm:t>
    </dgm:pt>
    <dgm:pt modelId="{07C12A4E-8D97-48F9-A568-CA8E1A66DC64}" type="pres">
      <dgm:prSet presAssocID="{5DE5274B-D28E-44B4-92C1-EC599268F563}" presName="rootConnector3" presStyleLbl="asst1" presStyleIdx="1" presStyleCnt="4"/>
      <dgm:spPr/>
      <dgm:t>
        <a:bodyPr/>
        <a:lstStyle/>
        <a:p>
          <a:endParaRPr lang="bg-BG"/>
        </a:p>
      </dgm:t>
    </dgm:pt>
    <dgm:pt modelId="{1CEF4E4E-B6AE-4789-854C-DCA14D24EB1A}" type="pres">
      <dgm:prSet presAssocID="{5DE5274B-D28E-44B4-92C1-EC599268F563}" presName="hierChild6" presStyleCnt="0"/>
      <dgm:spPr/>
    </dgm:pt>
    <dgm:pt modelId="{0EDF75AD-4BDB-4500-9CA2-E4181C94E23F}" type="pres">
      <dgm:prSet presAssocID="{5DE5274B-D28E-44B4-92C1-EC599268F563}" presName="hierChild7" presStyleCnt="0"/>
      <dgm:spPr/>
    </dgm:pt>
    <dgm:pt modelId="{B99256D5-29C5-4F2B-A40B-932ECCC2395A}" type="pres">
      <dgm:prSet presAssocID="{767BB778-C516-4FDC-BCAF-AA979CE8B2C9}" presName="Name111" presStyleLbl="parChTrans1D3" presStyleIdx="7" presStyleCnt="9"/>
      <dgm:spPr/>
      <dgm:t>
        <a:bodyPr/>
        <a:lstStyle/>
        <a:p>
          <a:endParaRPr lang="bg-BG"/>
        </a:p>
      </dgm:t>
    </dgm:pt>
    <dgm:pt modelId="{92378A85-9BFE-493A-A39C-890D7C8D5D51}" type="pres">
      <dgm:prSet presAssocID="{DF7AD022-8919-4231-BE48-CEFF80A6CE9A}" presName="hierRoot3" presStyleCnt="0">
        <dgm:presLayoutVars>
          <dgm:hierBranch val="init"/>
        </dgm:presLayoutVars>
      </dgm:prSet>
      <dgm:spPr/>
    </dgm:pt>
    <dgm:pt modelId="{EAF6BF46-5F75-4AAD-9EF9-445705593E7D}" type="pres">
      <dgm:prSet presAssocID="{DF7AD022-8919-4231-BE48-CEFF80A6CE9A}" presName="rootComposite3" presStyleCnt="0"/>
      <dgm:spPr/>
    </dgm:pt>
    <dgm:pt modelId="{424045BD-6656-47FB-8995-A4445F67EB05}" type="pres">
      <dgm:prSet presAssocID="{DF7AD022-8919-4231-BE48-CEFF80A6CE9A}" presName="rootText3" presStyleLbl="asst1" presStyleIdx="2" presStyleCnt="4">
        <dgm:presLayoutVars>
          <dgm:chPref val="3"/>
        </dgm:presLayoutVars>
      </dgm:prSet>
      <dgm:spPr/>
      <dgm:t>
        <a:bodyPr/>
        <a:lstStyle/>
        <a:p>
          <a:endParaRPr lang="bg-BG"/>
        </a:p>
      </dgm:t>
    </dgm:pt>
    <dgm:pt modelId="{46474C58-F8AC-46A7-9471-8A3442421CFB}" type="pres">
      <dgm:prSet presAssocID="{DF7AD022-8919-4231-BE48-CEFF80A6CE9A}" presName="rootConnector3" presStyleLbl="asst1" presStyleIdx="2" presStyleCnt="4"/>
      <dgm:spPr/>
      <dgm:t>
        <a:bodyPr/>
        <a:lstStyle/>
        <a:p>
          <a:endParaRPr lang="bg-BG"/>
        </a:p>
      </dgm:t>
    </dgm:pt>
    <dgm:pt modelId="{EA4F06EE-725A-4A7F-A1AF-610FB6EDB6C7}" type="pres">
      <dgm:prSet presAssocID="{DF7AD022-8919-4231-BE48-CEFF80A6CE9A}" presName="hierChild6" presStyleCnt="0"/>
      <dgm:spPr/>
    </dgm:pt>
    <dgm:pt modelId="{4C016FE3-BE2E-45E9-B629-9C4EF97AC656}" type="pres">
      <dgm:prSet presAssocID="{DF7AD022-8919-4231-BE48-CEFF80A6CE9A}" presName="hierChild7" presStyleCnt="0"/>
      <dgm:spPr/>
    </dgm:pt>
    <dgm:pt modelId="{1F196613-8B44-4199-A66B-BA5419CFE301}" type="pres">
      <dgm:prSet presAssocID="{63B43DE8-8E40-4193-9B0E-38182EA58DA5}" presName="Name111" presStyleLbl="parChTrans1D3" presStyleIdx="8" presStyleCnt="9"/>
      <dgm:spPr/>
      <dgm:t>
        <a:bodyPr/>
        <a:lstStyle/>
        <a:p>
          <a:endParaRPr lang="bg-BG"/>
        </a:p>
      </dgm:t>
    </dgm:pt>
    <dgm:pt modelId="{EF7EF4A4-C93B-4FD5-B454-112484298127}" type="pres">
      <dgm:prSet presAssocID="{E5886C74-65B3-4840-BCB6-81B20A44DD77}" presName="hierRoot3" presStyleCnt="0">
        <dgm:presLayoutVars>
          <dgm:hierBranch val="init"/>
        </dgm:presLayoutVars>
      </dgm:prSet>
      <dgm:spPr/>
    </dgm:pt>
    <dgm:pt modelId="{88CDCAAD-177B-4CC2-947E-E3B7D4D1DB95}" type="pres">
      <dgm:prSet presAssocID="{E5886C74-65B3-4840-BCB6-81B20A44DD77}" presName="rootComposite3" presStyleCnt="0"/>
      <dgm:spPr/>
    </dgm:pt>
    <dgm:pt modelId="{33CFEB8F-466E-468A-829E-379189266F5D}" type="pres">
      <dgm:prSet presAssocID="{E5886C74-65B3-4840-BCB6-81B20A44DD77}" presName="rootText3" presStyleLbl="asst1" presStyleIdx="3" presStyleCnt="4">
        <dgm:presLayoutVars>
          <dgm:chPref val="3"/>
        </dgm:presLayoutVars>
      </dgm:prSet>
      <dgm:spPr/>
      <dgm:t>
        <a:bodyPr/>
        <a:lstStyle/>
        <a:p>
          <a:endParaRPr lang="bg-BG"/>
        </a:p>
      </dgm:t>
    </dgm:pt>
    <dgm:pt modelId="{29D71899-42BB-4EF7-9BD2-AD82776CA90C}" type="pres">
      <dgm:prSet presAssocID="{E5886C74-65B3-4840-BCB6-81B20A44DD77}" presName="rootConnector3" presStyleLbl="asst1" presStyleIdx="3" presStyleCnt="4"/>
      <dgm:spPr/>
      <dgm:t>
        <a:bodyPr/>
        <a:lstStyle/>
        <a:p>
          <a:endParaRPr lang="bg-BG"/>
        </a:p>
      </dgm:t>
    </dgm:pt>
    <dgm:pt modelId="{B9D95F7A-BE3C-4F24-B797-34856F2A5DFB}" type="pres">
      <dgm:prSet presAssocID="{E5886C74-65B3-4840-BCB6-81B20A44DD77}" presName="hierChild6" presStyleCnt="0"/>
      <dgm:spPr/>
    </dgm:pt>
    <dgm:pt modelId="{6E4D46C2-9AD7-4461-B276-B2F28ABFF561}" type="pres">
      <dgm:prSet presAssocID="{E5886C74-65B3-4840-BCB6-81B20A44DD77}" presName="hierChild7" presStyleCnt="0"/>
      <dgm:spPr/>
    </dgm:pt>
  </dgm:ptLst>
  <dgm:cxnLst>
    <dgm:cxn modelId="{7B8D8BFC-DCB8-4A83-811F-1E42B3C94C64}" type="presOf" srcId="{491B543F-8911-4356-8221-78C70A4794FC}" destId="{62549027-625A-46FC-A671-9CC77F69BBE1}" srcOrd="0" destOrd="0" presId="urn:microsoft.com/office/officeart/2005/8/layout/orgChart1"/>
    <dgm:cxn modelId="{B4B10EFE-6050-4D4A-A51C-405F0DD6CCD9}" type="presOf" srcId="{32F80A7D-9FEE-4CBA-BCE7-6D630EA6EF56}" destId="{0C6DBF3C-F8D4-418C-9FD1-3B06C7DB3A05}" srcOrd="0" destOrd="0" presId="urn:microsoft.com/office/officeart/2005/8/layout/orgChart1"/>
    <dgm:cxn modelId="{18581572-E774-47C3-B439-C30FA570752F}" type="presOf" srcId="{E76A1C49-AC4F-4E7F-97CC-8F149181CF53}" destId="{A4D32C48-2FF9-4CC9-A267-4F22E416942A}" srcOrd="0" destOrd="0" presId="urn:microsoft.com/office/officeart/2005/8/layout/orgChart1"/>
    <dgm:cxn modelId="{B73B0B55-1FF4-46D3-813A-6A4F5C775C72}" type="presOf" srcId="{ACCE983C-64CC-4B33-9A7F-B36C324C18B3}" destId="{0F02C9FC-DACE-41E9-BA13-C058FBE79FFE}" srcOrd="0" destOrd="0" presId="urn:microsoft.com/office/officeart/2005/8/layout/orgChart1"/>
    <dgm:cxn modelId="{2EAFBC89-D1C3-4D35-9973-ED527CD8E74E}" type="presOf" srcId="{14349A1D-E509-4204-A4B5-E5B68285169B}" destId="{298D78F6-5646-41EB-B059-645B688FFEA3}" srcOrd="1" destOrd="0" presId="urn:microsoft.com/office/officeart/2005/8/layout/orgChart1"/>
    <dgm:cxn modelId="{173B8F39-4968-42CD-882A-F258780DD046}" type="presOf" srcId="{A521C57D-1EFB-4E62-90DC-32DB0CA3D12D}" destId="{098B1B8E-E64F-432F-83CB-1F80184A8DEB}" srcOrd="0" destOrd="0" presId="urn:microsoft.com/office/officeart/2005/8/layout/orgChart1"/>
    <dgm:cxn modelId="{AD9ED205-C4A0-431F-AF98-45C490732079}" type="presOf" srcId="{14349A1D-E509-4204-A4B5-E5B68285169B}" destId="{0A4DE59B-5490-4A23-A7F1-0818DFB2CA24}" srcOrd="0" destOrd="0" presId="urn:microsoft.com/office/officeart/2005/8/layout/orgChart1"/>
    <dgm:cxn modelId="{9BADFEEA-3BCD-414D-814C-33EAC1C8EE52}" type="presOf" srcId="{63B43DE8-8E40-4193-9B0E-38182EA58DA5}" destId="{1F196613-8B44-4199-A66B-BA5419CFE301}" srcOrd="0" destOrd="0" presId="urn:microsoft.com/office/officeart/2005/8/layout/orgChart1"/>
    <dgm:cxn modelId="{C2B4FDEE-DFDD-4DB6-9F7A-E4A20B74F5E6}" srcId="{76EA6B1A-4720-42DD-8367-25FBBE43901E}" destId="{FEB825FE-8119-4B4B-AF1C-6EDA435525C4}" srcOrd="2" destOrd="0" parTransId="{E76A1C49-AC4F-4E7F-97CC-8F149181CF53}" sibTransId="{ED0660EB-F49C-4173-BB19-B9DFE4CDE7FC}"/>
    <dgm:cxn modelId="{D379CBE0-B7FF-4D89-91C3-2D14DA97CC00}" type="presOf" srcId="{A0EC6CBB-6399-4F6A-9D6E-9E26A27AA1E4}" destId="{D7F64C1A-0444-4CAB-B870-9E2EE147EF01}" srcOrd="0" destOrd="0" presId="urn:microsoft.com/office/officeart/2005/8/layout/orgChart1"/>
    <dgm:cxn modelId="{1D173FEF-2BA1-4E5F-86C1-DC9CF1E64AE5}" srcId="{76EA6B1A-4720-42DD-8367-25FBBE43901E}" destId="{A521C57D-1EFB-4E62-90DC-32DB0CA3D12D}" srcOrd="3" destOrd="0" parTransId="{4B7CED8C-BE07-41E4-929B-0E0E76A94D38}" sibTransId="{F168F6E5-26B1-442B-9AEC-2C3C68EE6C71}"/>
    <dgm:cxn modelId="{C80E5F34-6FE0-4191-9905-9BAFF3129808}" type="presOf" srcId="{CA1A8932-B2B4-4BB0-B736-2941290855CD}" destId="{EEA29396-75BB-48F1-99D9-4FC917BB9078}" srcOrd="0" destOrd="0" presId="urn:microsoft.com/office/officeart/2005/8/layout/orgChart1"/>
    <dgm:cxn modelId="{BAE8678B-B869-4B22-B7A9-28559C66DEE8}" type="presOf" srcId="{EABE7480-8D30-43E2-B3D0-86FCB87A374E}" destId="{0A016FA8-FA81-4040-8948-E7C72C5B2F03}" srcOrd="1" destOrd="0" presId="urn:microsoft.com/office/officeart/2005/8/layout/orgChart1"/>
    <dgm:cxn modelId="{65A40CFB-8EB0-47A6-B431-508789EF15C1}" type="presOf" srcId="{73BDC598-DA2A-4D3A-B1B8-99820B0AB4A3}" destId="{99366F70-2F9E-4996-9960-FFF9372A39C0}" srcOrd="0" destOrd="0" presId="urn:microsoft.com/office/officeart/2005/8/layout/orgChart1"/>
    <dgm:cxn modelId="{B8241373-7087-4A89-BED0-114A1ACEB9B8}" srcId="{76EA6B1A-4720-42DD-8367-25FBBE43901E}" destId="{EABE7480-8D30-43E2-B3D0-86FCB87A374E}" srcOrd="4" destOrd="0" parTransId="{FF67050D-D2B2-4DA8-9A98-A2044D4E495F}" sibTransId="{DF3D2FB7-EBDC-47B1-A0F7-1770A4D16126}"/>
    <dgm:cxn modelId="{E6A1969E-A4E5-4C3C-9905-2601F4182E3A}" type="presOf" srcId="{D3C4C654-5672-48C2-BCDA-704481A64D6D}" destId="{E5BD2225-C77F-4502-9BAF-C5C9A754C1A1}" srcOrd="0" destOrd="0" presId="urn:microsoft.com/office/officeart/2005/8/layout/orgChart1"/>
    <dgm:cxn modelId="{EFDC0678-042F-49FD-8990-2919A9C5463A}" type="presOf" srcId="{DF7AD022-8919-4231-BE48-CEFF80A6CE9A}" destId="{46474C58-F8AC-46A7-9471-8A3442421CFB}" srcOrd="1" destOrd="0" presId="urn:microsoft.com/office/officeart/2005/8/layout/orgChart1"/>
    <dgm:cxn modelId="{4FBC08CD-01BA-4B95-A108-CD07A4896557}" type="presOf" srcId="{FEB825FE-8119-4B4B-AF1C-6EDA435525C4}" destId="{C73EC301-646C-4B54-A0B5-F5CC98B57C75}" srcOrd="1" destOrd="0" presId="urn:microsoft.com/office/officeart/2005/8/layout/orgChart1"/>
    <dgm:cxn modelId="{FCE4B4AC-D8DA-434C-B6A6-50AA6EED28C6}" srcId="{76EA6B1A-4720-42DD-8367-25FBBE43901E}" destId="{EF83D57C-9223-4803-8DD8-5DC5EA6F004B}" srcOrd="1" destOrd="0" parTransId="{CF7FDB23-BE45-4BA7-B71F-E80506381954}" sibTransId="{E2B27FDE-6066-4833-8BEF-22932C5D7AC0}"/>
    <dgm:cxn modelId="{A2EBB448-FAB2-4DBA-99DD-71302E5CBF77}" type="presOf" srcId="{CF7FDB23-BE45-4BA7-B71F-E80506381954}" destId="{9B1FEE80-FD8A-47B8-BD4E-707760D35AC6}" srcOrd="0" destOrd="0" presId="urn:microsoft.com/office/officeart/2005/8/layout/orgChart1"/>
    <dgm:cxn modelId="{EC9AD303-E580-45AF-8105-828544218B57}" type="presOf" srcId="{8ECAD331-5E60-44DA-951B-60106F6FE127}" destId="{B37E3397-D2AB-406B-9E46-A1B8B70A01A2}" srcOrd="1" destOrd="0" presId="urn:microsoft.com/office/officeart/2005/8/layout/orgChart1"/>
    <dgm:cxn modelId="{CED6FFF5-1CE7-4C32-9284-A99C2D8D361C}" type="presOf" srcId="{CB13E1D6-2DB1-496F-B759-2B3B8F383B08}" destId="{A4320746-CC3F-4D4D-8E99-6A18C9817864}" srcOrd="0" destOrd="0" presId="urn:microsoft.com/office/officeart/2005/8/layout/orgChart1"/>
    <dgm:cxn modelId="{55CCD744-C6DE-4B16-8243-62F66874C431}" type="presOf" srcId="{E5886C74-65B3-4840-BCB6-81B20A44DD77}" destId="{29D71899-42BB-4EF7-9BD2-AD82776CA90C}" srcOrd="1" destOrd="0" presId="urn:microsoft.com/office/officeart/2005/8/layout/orgChart1"/>
    <dgm:cxn modelId="{B903F0CE-785B-4FAE-ADD9-A67C4BCAFB5C}" type="presOf" srcId="{00476448-6EA8-4A4A-B881-85F3229EF67F}" destId="{9559B4D5-9EE7-4FC6-A70A-CE6F9106389C}" srcOrd="0" destOrd="0" presId="urn:microsoft.com/office/officeart/2005/8/layout/orgChart1"/>
    <dgm:cxn modelId="{F323B73B-3472-41BE-83A8-5E65C9626395}" type="presOf" srcId="{EFE4C26B-0BA8-4D28-9541-55068FBB4814}" destId="{138E37BA-3313-47CD-ABC0-7863B0C56D97}" srcOrd="0" destOrd="0" presId="urn:microsoft.com/office/officeart/2005/8/layout/orgChart1"/>
    <dgm:cxn modelId="{319611B6-0BF8-4F68-83ED-4AD500CDE810}" type="presOf" srcId="{491B543F-8911-4356-8221-78C70A4794FC}" destId="{4837DF47-DE84-4D8E-B6C3-CC4D46AC493D}" srcOrd="1" destOrd="0" presId="urn:microsoft.com/office/officeart/2005/8/layout/orgChart1"/>
    <dgm:cxn modelId="{60535077-F93B-4938-AB6F-7B6AAEA7B858}" type="presOf" srcId="{EFE4C26B-0BA8-4D28-9541-55068FBB4814}" destId="{836F6F7B-E0C7-41F4-A182-B108BDDFFCA9}" srcOrd="1" destOrd="0" presId="urn:microsoft.com/office/officeart/2005/8/layout/orgChart1"/>
    <dgm:cxn modelId="{6600560F-393B-459B-A6E7-38ADF1889873}" srcId="{FEB825FE-8119-4B4B-AF1C-6EDA435525C4}" destId="{8ECAD331-5E60-44DA-951B-60106F6FE127}" srcOrd="1" destOrd="0" parTransId="{A0EC6CBB-6399-4F6A-9D6E-9E26A27AA1E4}" sibTransId="{0FB3E6C7-D9E8-4216-BB16-0B4982EDC8A6}"/>
    <dgm:cxn modelId="{08AC5666-A9F9-4935-B79A-4FB3BDE7A369}" srcId="{CB13E1D6-2DB1-496F-B759-2B3B8F383B08}" destId="{76EA6B1A-4720-42DD-8367-25FBBE43901E}" srcOrd="0" destOrd="0" parTransId="{EF12375D-8B98-47E0-B8CB-0EE84662901A}" sibTransId="{A9EF378E-F422-412F-BED3-C8E8E2057CDA}"/>
    <dgm:cxn modelId="{F8B21C21-725C-4202-BDCB-FAEDC67A2E48}" type="presOf" srcId="{320ADE64-396B-4F97-B1DF-895324850D62}" destId="{C49D357A-A04A-4393-BFF7-17EBC5F861CC}" srcOrd="0" destOrd="0" presId="urn:microsoft.com/office/officeart/2005/8/layout/orgChart1"/>
    <dgm:cxn modelId="{C0E75D3C-9860-4B33-8B6D-B70147F7FD19}" type="presOf" srcId="{FEB825FE-8119-4B4B-AF1C-6EDA435525C4}" destId="{26F29613-34F8-4D0A-B984-6257A8901535}" srcOrd="0" destOrd="0" presId="urn:microsoft.com/office/officeart/2005/8/layout/orgChart1"/>
    <dgm:cxn modelId="{29769240-2423-47F5-B5A4-9B764A2240B8}" srcId="{76EA6B1A-4720-42DD-8367-25FBBE43901E}" destId="{6A1CC161-DE4D-4079-AB1C-9C9B8A5E81D7}" srcOrd="0" destOrd="0" parTransId="{CA1A8932-B2B4-4BB0-B736-2941290855CD}" sibTransId="{BA39F6A2-11C6-46A7-AFD2-9F947518F319}"/>
    <dgm:cxn modelId="{E35B4D01-D596-49C8-A8F2-4F363E84D962}" type="presOf" srcId="{8ECAD331-5E60-44DA-951B-60106F6FE127}" destId="{BE927182-EFEF-4FF3-9009-9DC679791707}" srcOrd="0" destOrd="0" presId="urn:microsoft.com/office/officeart/2005/8/layout/orgChart1"/>
    <dgm:cxn modelId="{2AAED691-2D02-4629-8E17-DD877E846A29}" type="presOf" srcId="{76EA6B1A-4720-42DD-8367-25FBBE43901E}" destId="{B82DFAD5-7B8C-48EB-B97D-48923167AB92}" srcOrd="1" destOrd="0" presId="urn:microsoft.com/office/officeart/2005/8/layout/orgChart1"/>
    <dgm:cxn modelId="{4FCB1A36-B0D7-4520-9580-1F6C217E5BFD}" srcId="{6A1CC161-DE4D-4079-AB1C-9C9B8A5E81D7}" destId="{5DE5274B-D28E-44B4-92C1-EC599268F563}" srcOrd="0" destOrd="0" parTransId="{D3C4C654-5672-48C2-BCDA-704481A64D6D}" sibTransId="{AA8C1DAB-1B62-47C1-A7F7-ABDE5911A167}"/>
    <dgm:cxn modelId="{ABA5FFC9-92F9-4BE5-A1DC-2F5DDE5E1302}" type="presOf" srcId="{767BB778-C516-4FDC-BCAF-AA979CE8B2C9}" destId="{B99256D5-29C5-4F2B-A40B-932ECCC2395A}" srcOrd="0" destOrd="0" presId="urn:microsoft.com/office/officeart/2005/8/layout/orgChart1"/>
    <dgm:cxn modelId="{3B0E2834-7E22-4D1F-A78A-A69A840DF286}" type="presOf" srcId="{6A1CC161-DE4D-4079-AB1C-9C9B8A5E81D7}" destId="{58D9381B-2325-4544-B731-634E59E1C9E8}" srcOrd="1" destOrd="0" presId="urn:microsoft.com/office/officeart/2005/8/layout/orgChart1"/>
    <dgm:cxn modelId="{FB6DD9BD-6EBE-46F8-B780-4BC779B0ADF7}" type="presOf" srcId="{EF83D57C-9223-4803-8DD8-5DC5EA6F004B}" destId="{BCD81EFE-7A53-47F7-9B77-07BE849A9B09}" srcOrd="0" destOrd="0" presId="urn:microsoft.com/office/officeart/2005/8/layout/orgChart1"/>
    <dgm:cxn modelId="{D4836B91-8779-447A-8E80-D87DE56E97DE}" type="presOf" srcId="{FF67050D-D2B2-4DA8-9A98-A2044D4E495F}" destId="{57C8B587-0892-4D15-ADA8-11ECC78C52F8}" srcOrd="0" destOrd="0" presId="urn:microsoft.com/office/officeart/2005/8/layout/orgChart1"/>
    <dgm:cxn modelId="{C1304C6E-EB93-4855-8AF4-E9DA02143F97}" srcId="{FEB825FE-8119-4B4B-AF1C-6EDA435525C4}" destId="{491B543F-8911-4356-8221-78C70A4794FC}" srcOrd="0" destOrd="0" parTransId="{32F80A7D-9FEE-4CBA-BCE7-6D630EA6EF56}" sibTransId="{9C311D8A-55FF-4504-A8C4-4EEC3DBE5670}"/>
    <dgm:cxn modelId="{53C9EB82-C2F6-4696-B29D-925F887DF078}" type="presOf" srcId="{EF83D57C-9223-4803-8DD8-5DC5EA6F004B}" destId="{BC0ED1B4-0380-4090-93A2-B0AF16BFF6FF}" srcOrd="1" destOrd="0" presId="urn:microsoft.com/office/officeart/2005/8/layout/orgChart1"/>
    <dgm:cxn modelId="{79102653-D2A6-4D61-9D39-C458887D50EF}" type="presOf" srcId="{DD7D7CF7-A5B9-4FB5-A84A-F04A5DDA274D}" destId="{DC51B077-314C-4F3C-833F-6A6DAECC1DF1}" srcOrd="1" destOrd="0" presId="urn:microsoft.com/office/officeart/2005/8/layout/orgChart1"/>
    <dgm:cxn modelId="{C435678E-6851-46B2-8AFA-6014B4B012C4}" srcId="{6A1CC161-DE4D-4079-AB1C-9C9B8A5E81D7}" destId="{DF7AD022-8919-4231-BE48-CEFF80A6CE9A}" srcOrd="1" destOrd="0" parTransId="{767BB778-C516-4FDC-BCAF-AA979CE8B2C9}" sibTransId="{DB2E0637-619F-4080-8356-77702199F7FF}"/>
    <dgm:cxn modelId="{A5E056BB-8175-43D6-B6BC-6F6DFF6FF6C8}" type="presOf" srcId="{76EA6B1A-4720-42DD-8367-25FBBE43901E}" destId="{517EF668-D64B-4046-AF5A-57343A74E934}" srcOrd="0" destOrd="0" presId="urn:microsoft.com/office/officeart/2005/8/layout/orgChart1"/>
    <dgm:cxn modelId="{23CEB72E-1272-475D-AC19-627A836FF7E6}" type="presOf" srcId="{73BDC598-DA2A-4D3A-B1B8-99820B0AB4A3}" destId="{30F4B53D-C2E9-4713-A717-DD3492826BB4}" srcOrd="1" destOrd="0" presId="urn:microsoft.com/office/officeart/2005/8/layout/orgChart1"/>
    <dgm:cxn modelId="{BDC5710D-21C5-464A-8E8B-B6ACFE927C42}" srcId="{6A1CC161-DE4D-4079-AB1C-9C9B8A5E81D7}" destId="{E5886C74-65B3-4840-BCB6-81B20A44DD77}" srcOrd="2" destOrd="0" parTransId="{63B43DE8-8E40-4193-9B0E-38182EA58DA5}" sibTransId="{51F8360C-7E1B-4D51-9BF6-236BC69DBD5B}"/>
    <dgm:cxn modelId="{75FBDE2E-BF63-4E79-B2A2-696926CF5B7F}" type="presOf" srcId="{C6BD6AD9-6E08-4920-9460-3606EFCE639B}" destId="{D1991D3C-21A8-42D1-B14E-A9730A6C6972}" srcOrd="0" destOrd="0" presId="urn:microsoft.com/office/officeart/2005/8/layout/orgChart1"/>
    <dgm:cxn modelId="{68866F06-9234-4712-8745-994E30568B4D}" type="presOf" srcId="{6A1CC161-DE4D-4079-AB1C-9C9B8A5E81D7}" destId="{62510770-19AE-43CB-B6EC-DF4C1D1FE8D4}" srcOrd="0" destOrd="0" presId="urn:microsoft.com/office/officeart/2005/8/layout/orgChart1"/>
    <dgm:cxn modelId="{9780AD00-E42A-4CAD-9FFE-924A39DB57D5}" srcId="{A521C57D-1EFB-4E62-90DC-32DB0CA3D12D}" destId="{DD7D7CF7-A5B9-4FB5-A84A-F04A5DDA274D}" srcOrd="0" destOrd="0" parTransId="{ACCE983C-64CC-4B33-9A7F-B36C324C18B3}" sibTransId="{51B29B71-D9A5-4A5D-BAC0-89D0926EE9D3}"/>
    <dgm:cxn modelId="{B82A9038-2FE0-43E9-9B73-573518D05027}" srcId="{FEB825FE-8119-4B4B-AF1C-6EDA435525C4}" destId="{73BDC598-DA2A-4D3A-B1B8-99820B0AB4A3}" srcOrd="2" destOrd="0" parTransId="{320ADE64-396B-4F97-B1DF-895324850D62}" sibTransId="{12876D0D-4097-4DC3-AA76-9EC20F8AB600}"/>
    <dgm:cxn modelId="{3ED2B0A4-61D9-407D-8B7B-E55A5E29D9E0}" type="presOf" srcId="{4B7CED8C-BE07-41E4-929B-0E0E76A94D38}" destId="{65D72B96-E812-4307-A4F5-AE8F96CDAC4D}" srcOrd="0" destOrd="0" presId="urn:microsoft.com/office/officeart/2005/8/layout/orgChart1"/>
    <dgm:cxn modelId="{F87572A1-82EC-4CEE-9CB0-BE0821385001}" type="presOf" srcId="{DF7AD022-8919-4231-BE48-CEFF80A6CE9A}" destId="{424045BD-6656-47FB-8995-A4445F67EB05}" srcOrd="0" destOrd="0" presId="urn:microsoft.com/office/officeart/2005/8/layout/orgChart1"/>
    <dgm:cxn modelId="{08733368-8E93-4A40-905D-E3D9083668EB}" type="presOf" srcId="{5DE5274B-D28E-44B4-92C1-EC599268F563}" destId="{09A5DD28-071A-4F0D-96C8-46068BDDE816}" srcOrd="0" destOrd="0" presId="urn:microsoft.com/office/officeart/2005/8/layout/orgChart1"/>
    <dgm:cxn modelId="{ADCC82E5-5A01-431A-B9E7-B77C698D3625}" type="presOf" srcId="{5DE5274B-D28E-44B4-92C1-EC599268F563}" destId="{07C12A4E-8D97-48F9-A568-CA8E1A66DC64}" srcOrd="1" destOrd="0" presId="urn:microsoft.com/office/officeart/2005/8/layout/orgChart1"/>
    <dgm:cxn modelId="{E268BBC3-1CA4-4301-9195-C301FA61C3B6}" type="presOf" srcId="{A521C57D-1EFB-4E62-90DC-32DB0CA3D12D}" destId="{261B5D00-5449-4BB6-97D9-090EAF09E5C8}" srcOrd="1" destOrd="0" presId="urn:microsoft.com/office/officeart/2005/8/layout/orgChart1"/>
    <dgm:cxn modelId="{2DD3C56B-5EEE-4464-8CAC-65DE84B5F2E6}" type="presOf" srcId="{EABE7480-8D30-43E2-B3D0-86FCB87A374E}" destId="{2A78D6FD-C6D1-4F9F-B21F-97303375C825}" srcOrd="0" destOrd="0" presId="urn:microsoft.com/office/officeart/2005/8/layout/orgChart1"/>
    <dgm:cxn modelId="{875A106B-88EE-4955-B888-037C42884415}" type="presOf" srcId="{E5886C74-65B3-4840-BCB6-81B20A44DD77}" destId="{33CFEB8F-466E-468A-829E-379189266F5D}" srcOrd="0" destOrd="0" presId="urn:microsoft.com/office/officeart/2005/8/layout/orgChart1"/>
    <dgm:cxn modelId="{282839F2-7DF2-4103-951C-42B39E17D552}" type="presOf" srcId="{DD7D7CF7-A5B9-4FB5-A84A-F04A5DDA274D}" destId="{2C713D21-8A08-4AD4-A92A-FC6CD81B0CB4}" srcOrd="0" destOrd="0" presId="urn:microsoft.com/office/officeart/2005/8/layout/orgChart1"/>
    <dgm:cxn modelId="{D7F355CF-9BCC-485A-87E0-10AEE4DF8329}" srcId="{A521C57D-1EFB-4E62-90DC-32DB0CA3D12D}" destId="{EFE4C26B-0BA8-4D28-9541-55068FBB4814}" srcOrd="1" destOrd="0" parTransId="{C6BD6AD9-6E08-4920-9460-3606EFCE639B}" sibTransId="{81413773-0B21-48B9-BD1D-BCE4078CF7D4}"/>
    <dgm:cxn modelId="{2EAE7F68-2F3F-4DA2-BDA6-13D2A2156EB2}" srcId="{EF83D57C-9223-4803-8DD8-5DC5EA6F004B}" destId="{14349A1D-E509-4204-A4B5-E5B68285169B}" srcOrd="0" destOrd="0" parTransId="{00476448-6EA8-4A4A-B881-85F3229EF67F}" sibTransId="{5DBB7EF2-6AE0-41A9-9E87-6ABE54FD4FD3}"/>
    <dgm:cxn modelId="{45537F88-6282-4FC4-B6AF-9ED49EA1964C}" type="presParOf" srcId="{A4320746-CC3F-4D4D-8E99-6A18C9817864}" destId="{89324162-412D-4251-8E37-53C39BF68408}" srcOrd="0" destOrd="0" presId="urn:microsoft.com/office/officeart/2005/8/layout/orgChart1"/>
    <dgm:cxn modelId="{62EAA545-E998-42D8-8622-DB23A4E03CC7}" type="presParOf" srcId="{89324162-412D-4251-8E37-53C39BF68408}" destId="{657B9F88-A0CD-47A3-9B0A-14345182C9FD}" srcOrd="0" destOrd="0" presId="urn:microsoft.com/office/officeart/2005/8/layout/orgChart1"/>
    <dgm:cxn modelId="{7663A80F-C0DD-4A21-BA4E-E6644FE17DF6}" type="presParOf" srcId="{657B9F88-A0CD-47A3-9B0A-14345182C9FD}" destId="{517EF668-D64B-4046-AF5A-57343A74E934}" srcOrd="0" destOrd="0" presId="urn:microsoft.com/office/officeart/2005/8/layout/orgChart1"/>
    <dgm:cxn modelId="{5CEB41E6-5AA0-42DA-AC71-DB49138575BE}" type="presParOf" srcId="{657B9F88-A0CD-47A3-9B0A-14345182C9FD}" destId="{B82DFAD5-7B8C-48EB-B97D-48923167AB92}" srcOrd="1" destOrd="0" presId="urn:microsoft.com/office/officeart/2005/8/layout/orgChart1"/>
    <dgm:cxn modelId="{E9EAA6C4-F4BA-491F-B3FF-7639EEDD524E}" type="presParOf" srcId="{89324162-412D-4251-8E37-53C39BF68408}" destId="{0B07B2F9-F19C-47B1-8C63-A699343FA6EE}" srcOrd="1" destOrd="0" presId="urn:microsoft.com/office/officeart/2005/8/layout/orgChart1"/>
    <dgm:cxn modelId="{9FF89E66-1EC7-4C27-AA36-D6CA7A94ABBE}" type="presParOf" srcId="{0B07B2F9-F19C-47B1-8C63-A699343FA6EE}" destId="{9B1FEE80-FD8A-47B8-BD4E-707760D35AC6}" srcOrd="0" destOrd="0" presId="urn:microsoft.com/office/officeart/2005/8/layout/orgChart1"/>
    <dgm:cxn modelId="{BD6E2D5D-F01F-4B88-979B-F0499F84AEB0}" type="presParOf" srcId="{0B07B2F9-F19C-47B1-8C63-A699343FA6EE}" destId="{7990A176-5F54-4BC5-8DB6-B19CD626BBC8}" srcOrd="1" destOrd="0" presId="urn:microsoft.com/office/officeart/2005/8/layout/orgChart1"/>
    <dgm:cxn modelId="{18F6A50D-A833-49AE-9C0B-DA0DCA1441AD}" type="presParOf" srcId="{7990A176-5F54-4BC5-8DB6-B19CD626BBC8}" destId="{7B9312EE-D9CF-4E13-B91F-67F129DB51FC}" srcOrd="0" destOrd="0" presId="urn:microsoft.com/office/officeart/2005/8/layout/orgChart1"/>
    <dgm:cxn modelId="{79442634-65F2-417D-B690-A534E3338C25}" type="presParOf" srcId="{7B9312EE-D9CF-4E13-B91F-67F129DB51FC}" destId="{BCD81EFE-7A53-47F7-9B77-07BE849A9B09}" srcOrd="0" destOrd="0" presId="urn:microsoft.com/office/officeart/2005/8/layout/orgChart1"/>
    <dgm:cxn modelId="{9CB494DA-1567-484C-B147-F00D67FB388D}" type="presParOf" srcId="{7B9312EE-D9CF-4E13-B91F-67F129DB51FC}" destId="{BC0ED1B4-0380-4090-93A2-B0AF16BFF6FF}" srcOrd="1" destOrd="0" presId="urn:microsoft.com/office/officeart/2005/8/layout/orgChart1"/>
    <dgm:cxn modelId="{C0ED6B34-9682-4BE8-95A1-37CF212A1D8C}" type="presParOf" srcId="{7990A176-5F54-4BC5-8DB6-B19CD626BBC8}" destId="{6E0B0861-A259-4B13-8E2C-46736CF76606}" srcOrd="1" destOrd="0" presId="urn:microsoft.com/office/officeart/2005/8/layout/orgChart1"/>
    <dgm:cxn modelId="{1D4102FB-5FDA-42EB-B88D-0FB94C15722F}" type="presParOf" srcId="{6E0B0861-A259-4B13-8E2C-46736CF76606}" destId="{9559B4D5-9EE7-4FC6-A70A-CE6F9106389C}" srcOrd="0" destOrd="0" presId="urn:microsoft.com/office/officeart/2005/8/layout/orgChart1"/>
    <dgm:cxn modelId="{AF97AF5E-D0D3-42A6-A635-6C5FDC7D8C1D}" type="presParOf" srcId="{6E0B0861-A259-4B13-8E2C-46736CF76606}" destId="{2AB69D8B-05EE-4E3A-B2C5-41463E09B663}" srcOrd="1" destOrd="0" presId="urn:microsoft.com/office/officeart/2005/8/layout/orgChart1"/>
    <dgm:cxn modelId="{F5054958-BA6E-4198-8874-028D15863F12}" type="presParOf" srcId="{2AB69D8B-05EE-4E3A-B2C5-41463E09B663}" destId="{4D493998-336E-4CFC-B5DA-7A0E60BBDDF0}" srcOrd="0" destOrd="0" presId="urn:microsoft.com/office/officeart/2005/8/layout/orgChart1"/>
    <dgm:cxn modelId="{3CEB3FD7-68CD-4E79-B7EA-CF9079BBE995}" type="presParOf" srcId="{4D493998-336E-4CFC-B5DA-7A0E60BBDDF0}" destId="{0A4DE59B-5490-4A23-A7F1-0818DFB2CA24}" srcOrd="0" destOrd="0" presId="urn:microsoft.com/office/officeart/2005/8/layout/orgChart1"/>
    <dgm:cxn modelId="{17E5B91B-C10B-4383-ADBC-8EE8F2AFB28F}" type="presParOf" srcId="{4D493998-336E-4CFC-B5DA-7A0E60BBDDF0}" destId="{298D78F6-5646-41EB-B059-645B688FFEA3}" srcOrd="1" destOrd="0" presId="urn:microsoft.com/office/officeart/2005/8/layout/orgChart1"/>
    <dgm:cxn modelId="{89EB56FC-AFD1-47E7-BF12-6E0FE2DC71F5}" type="presParOf" srcId="{2AB69D8B-05EE-4E3A-B2C5-41463E09B663}" destId="{A8279F1A-5191-4B69-8A9B-6D4427ACD47E}" srcOrd="1" destOrd="0" presId="urn:microsoft.com/office/officeart/2005/8/layout/orgChart1"/>
    <dgm:cxn modelId="{4FDABE15-3A69-4CCD-AF30-CEBAA027E412}" type="presParOf" srcId="{2AB69D8B-05EE-4E3A-B2C5-41463E09B663}" destId="{2E596B6C-1D9A-4608-A8DD-DB8CCC01AEBE}" srcOrd="2" destOrd="0" presId="urn:microsoft.com/office/officeart/2005/8/layout/orgChart1"/>
    <dgm:cxn modelId="{D41A3603-D2D0-4C22-B3EC-65D8EFD40350}" type="presParOf" srcId="{7990A176-5F54-4BC5-8DB6-B19CD626BBC8}" destId="{0B9D1A81-8A27-416B-BEE3-D14806040420}" srcOrd="2" destOrd="0" presId="urn:microsoft.com/office/officeart/2005/8/layout/orgChart1"/>
    <dgm:cxn modelId="{DFB4E596-14E2-422D-B379-B2AA80A574EE}" type="presParOf" srcId="{0B07B2F9-F19C-47B1-8C63-A699343FA6EE}" destId="{A4D32C48-2FF9-4CC9-A267-4F22E416942A}" srcOrd="2" destOrd="0" presId="urn:microsoft.com/office/officeart/2005/8/layout/orgChart1"/>
    <dgm:cxn modelId="{653DA167-F1BD-4572-BBAF-2D4E15FE7018}" type="presParOf" srcId="{0B07B2F9-F19C-47B1-8C63-A699343FA6EE}" destId="{C53C2577-89E1-42D2-8AD6-11A21771B553}" srcOrd="3" destOrd="0" presId="urn:microsoft.com/office/officeart/2005/8/layout/orgChart1"/>
    <dgm:cxn modelId="{0DD2E93E-7677-4503-B789-F8592C51C7BF}" type="presParOf" srcId="{C53C2577-89E1-42D2-8AD6-11A21771B553}" destId="{39881F3A-7FDE-47E6-8374-4B14B43BF631}" srcOrd="0" destOrd="0" presId="urn:microsoft.com/office/officeart/2005/8/layout/orgChart1"/>
    <dgm:cxn modelId="{BFAF8B19-D3B1-44E4-9839-C33866F9D64F}" type="presParOf" srcId="{39881F3A-7FDE-47E6-8374-4B14B43BF631}" destId="{26F29613-34F8-4D0A-B984-6257A8901535}" srcOrd="0" destOrd="0" presId="urn:microsoft.com/office/officeart/2005/8/layout/orgChart1"/>
    <dgm:cxn modelId="{06105596-DCE6-405A-9AD6-90D8170FA180}" type="presParOf" srcId="{39881F3A-7FDE-47E6-8374-4B14B43BF631}" destId="{C73EC301-646C-4B54-A0B5-F5CC98B57C75}" srcOrd="1" destOrd="0" presId="urn:microsoft.com/office/officeart/2005/8/layout/orgChart1"/>
    <dgm:cxn modelId="{9F512AFB-8919-4107-A2E3-394F6E6FFE8C}" type="presParOf" srcId="{C53C2577-89E1-42D2-8AD6-11A21771B553}" destId="{C8103AF8-BC84-4326-AC71-EA8F63B3E1CD}" srcOrd="1" destOrd="0" presId="urn:microsoft.com/office/officeart/2005/8/layout/orgChart1"/>
    <dgm:cxn modelId="{90F5C1BC-F256-4C99-9203-7C961C72A9E1}" type="presParOf" srcId="{C8103AF8-BC84-4326-AC71-EA8F63B3E1CD}" destId="{0C6DBF3C-F8D4-418C-9FD1-3B06C7DB3A05}" srcOrd="0" destOrd="0" presId="urn:microsoft.com/office/officeart/2005/8/layout/orgChart1"/>
    <dgm:cxn modelId="{4EEE79D8-72A9-41A8-B8EA-ED1914A087FA}" type="presParOf" srcId="{C8103AF8-BC84-4326-AC71-EA8F63B3E1CD}" destId="{BE7E8CAD-896D-40B6-BB1C-42CD5DBCE33F}" srcOrd="1" destOrd="0" presId="urn:microsoft.com/office/officeart/2005/8/layout/orgChart1"/>
    <dgm:cxn modelId="{54DFBBEB-DF00-412A-9538-5FE1162C5CFB}" type="presParOf" srcId="{BE7E8CAD-896D-40B6-BB1C-42CD5DBCE33F}" destId="{E5191FEA-A010-4D63-82C6-3C2CD3B8A433}" srcOrd="0" destOrd="0" presId="urn:microsoft.com/office/officeart/2005/8/layout/orgChart1"/>
    <dgm:cxn modelId="{D082083A-4264-45EC-83FF-3FA353F7F0B2}" type="presParOf" srcId="{E5191FEA-A010-4D63-82C6-3C2CD3B8A433}" destId="{62549027-625A-46FC-A671-9CC77F69BBE1}" srcOrd="0" destOrd="0" presId="urn:microsoft.com/office/officeart/2005/8/layout/orgChart1"/>
    <dgm:cxn modelId="{D2C88A99-BE38-4DA0-A01E-0DD471A8FF97}" type="presParOf" srcId="{E5191FEA-A010-4D63-82C6-3C2CD3B8A433}" destId="{4837DF47-DE84-4D8E-B6C3-CC4D46AC493D}" srcOrd="1" destOrd="0" presId="urn:microsoft.com/office/officeart/2005/8/layout/orgChart1"/>
    <dgm:cxn modelId="{6EC18640-9815-49CB-82DD-74E37460D935}" type="presParOf" srcId="{BE7E8CAD-896D-40B6-BB1C-42CD5DBCE33F}" destId="{A48C03C1-A950-4DE1-808B-BC0B6E00F011}" srcOrd="1" destOrd="0" presId="urn:microsoft.com/office/officeart/2005/8/layout/orgChart1"/>
    <dgm:cxn modelId="{71530BE0-726E-44BF-8C14-C46B141FD5C3}" type="presParOf" srcId="{BE7E8CAD-896D-40B6-BB1C-42CD5DBCE33F}" destId="{F9863AFC-6508-4E1F-B294-451930C3F510}" srcOrd="2" destOrd="0" presId="urn:microsoft.com/office/officeart/2005/8/layout/orgChart1"/>
    <dgm:cxn modelId="{67F318A3-059C-40F3-A5DB-5C89DB6F3468}" type="presParOf" srcId="{C8103AF8-BC84-4326-AC71-EA8F63B3E1CD}" destId="{D7F64C1A-0444-4CAB-B870-9E2EE147EF01}" srcOrd="2" destOrd="0" presId="urn:microsoft.com/office/officeart/2005/8/layout/orgChart1"/>
    <dgm:cxn modelId="{5BA3DD2B-7B91-471C-9487-1A076B76ACA0}" type="presParOf" srcId="{C8103AF8-BC84-4326-AC71-EA8F63B3E1CD}" destId="{D36A67E8-6506-42EE-9758-237A87477239}" srcOrd="3" destOrd="0" presId="urn:microsoft.com/office/officeart/2005/8/layout/orgChart1"/>
    <dgm:cxn modelId="{26526829-A1BB-4140-BF52-BB36B9CA169F}" type="presParOf" srcId="{D36A67E8-6506-42EE-9758-237A87477239}" destId="{F0CC9E04-406B-411B-B56C-41696B53E801}" srcOrd="0" destOrd="0" presId="urn:microsoft.com/office/officeart/2005/8/layout/orgChart1"/>
    <dgm:cxn modelId="{07CC7628-9426-432D-BFCB-DC1261BE6A8D}" type="presParOf" srcId="{F0CC9E04-406B-411B-B56C-41696B53E801}" destId="{BE927182-EFEF-4FF3-9009-9DC679791707}" srcOrd="0" destOrd="0" presId="urn:microsoft.com/office/officeart/2005/8/layout/orgChart1"/>
    <dgm:cxn modelId="{D55992E6-C66B-4BD2-BFAD-A1FD7A76D1DB}" type="presParOf" srcId="{F0CC9E04-406B-411B-B56C-41696B53E801}" destId="{B37E3397-D2AB-406B-9E46-A1B8B70A01A2}" srcOrd="1" destOrd="0" presId="urn:microsoft.com/office/officeart/2005/8/layout/orgChart1"/>
    <dgm:cxn modelId="{974C8120-DB15-4E77-9AE0-D62BD91A65DA}" type="presParOf" srcId="{D36A67E8-6506-42EE-9758-237A87477239}" destId="{C01D02E6-659C-4202-A3F1-9A6D941BC319}" srcOrd="1" destOrd="0" presId="urn:microsoft.com/office/officeart/2005/8/layout/orgChart1"/>
    <dgm:cxn modelId="{402B2F0A-E6CC-4C94-814A-C436068A21AD}" type="presParOf" srcId="{D36A67E8-6506-42EE-9758-237A87477239}" destId="{42793805-1446-4693-AC16-05D4633D7F16}" srcOrd="2" destOrd="0" presId="urn:microsoft.com/office/officeart/2005/8/layout/orgChart1"/>
    <dgm:cxn modelId="{A84091E5-A763-4F87-8722-BC4C789BB392}" type="presParOf" srcId="{C8103AF8-BC84-4326-AC71-EA8F63B3E1CD}" destId="{C49D357A-A04A-4393-BFF7-17EBC5F861CC}" srcOrd="4" destOrd="0" presId="urn:microsoft.com/office/officeart/2005/8/layout/orgChart1"/>
    <dgm:cxn modelId="{77FB84E1-81B2-4709-958A-D0C954ACFBB8}" type="presParOf" srcId="{C8103AF8-BC84-4326-AC71-EA8F63B3E1CD}" destId="{DD0D33F3-7923-4909-9688-91ADDE5730A9}" srcOrd="5" destOrd="0" presId="urn:microsoft.com/office/officeart/2005/8/layout/orgChart1"/>
    <dgm:cxn modelId="{43B7ED7B-C683-4ED4-BB53-1F1DA0317031}" type="presParOf" srcId="{DD0D33F3-7923-4909-9688-91ADDE5730A9}" destId="{9B4C2D2F-BAD2-4B47-B04A-7126E2D69384}" srcOrd="0" destOrd="0" presId="urn:microsoft.com/office/officeart/2005/8/layout/orgChart1"/>
    <dgm:cxn modelId="{0D897EA5-31D3-4C94-AB6F-5C71C78EAE88}" type="presParOf" srcId="{9B4C2D2F-BAD2-4B47-B04A-7126E2D69384}" destId="{99366F70-2F9E-4996-9960-FFF9372A39C0}" srcOrd="0" destOrd="0" presId="urn:microsoft.com/office/officeart/2005/8/layout/orgChart1"/>
    <dgm:cxn modelId="{F3B5676B-CDE5-466E-B08E-024CE4AB2108}" type="presParOf" srcId="{9B4C2D2F-BAD2-4B47-B04A-7126E2D69384}" destId="{30F4B53D-C2E9-4713-A717-DD3492826BB4}" srcOrd="1" destOrd="0" presId="urn:microsoft.com/office/officeart/2005/8/layout/orgChart1"/>
    <dgm:cxn modelId="{48411E95-69ED-490F-8074-8F8C5DF29C0B}" type="presParOf" srcId="{DD0D33F3-7923-4909-9688-91ADDE5730A9}" destId="{61158DFC-C2B8-48F7-9233-926B5F9C5965}" srcOrd="1" destOrd="0" presId="urn:microsoft.com/office/officeart/2005/8/layout/orgChart1"/>
    <dgm:cxn modelId="{BB4314A6-6651-4B41-85B5-5F187C29C5B6}" type="presParOf" srcId="{DD0D33F3-7923-4909-9688-91ADDE5730A9}" destId="{588ED5B0-E59D-4AF0-B89E-D00C5D7F1F53}" srcOrd="2" destOrd="0" presId="urn:microsoft.com/office/officeart/2005/8/layout/orgChart1"/>
    <dgm:cxn modelId="{7928C1CB-5382-415F-80DB-B039D12BE7E2}" type="presParOf" srcId="{C53C2577-89E1-42D2-8AD6-11A21771B553}" destId="{8983801C-7A27-4150-9BEE-3F592298B4B3}" srcOrd="2" destOrd="0" presId="urn:microsoft.com/office/officeart/2005/8/layout/orgChart1"/>
    <dgm:cxn modelId="{74A5D51B-636B-4EEC-AC89-3DF8672AF8E5}" type="presParOf" srcId="{0B07B2F9-F19C-47B1-8C63-A699343FA6EE}" destId="{65D72B96-E812-4307-A4F5-AE8F96CDAC4D}" srcOrd="4" destOrd="0" presId="urn:microsoft.com/office/officeart/2005/8/layout/orgChart1"/>
    <dgm:cxn modelId="{682A1399-B91B-4A22-8929-AF124F0611E9}" type="presParOf" srcId="{0B07B2F9-F19C-47B1-8C63-A699343FA6EE}" destId="{74C541CE-2E80-4019-83DC-9EA79B30F922}" srcOrd="5" destOrd="0" presId="urn:microsoft.com/office/officeart/2005/8/layout/orgChart1"/>
    <dgm:cxn modelId="{F71AA6BE-527A-4C5A-B488-98EEB381A13F}" type="presParOf" srcId="{74C541CE-2E80-4019-83DC-9EA79B30F922}" destId="{40913085-24D5-414E-ADD7-310CFCADA296}" srcOrd="0" destOrd="0" presId="urn:microsoft.com/office/officeart/2005/8/layout/orgChart1"/>
    <dgm:cxn modelId="{EB696BDB-E28C-44BD-BC02-A7188CD6902B}" type="presParOf" srcId="{40913085-24D5-414E-ADD7-310CFCADA296}" destId="{098B1B8E-E64F-432F-83CB-1F80184A8DEB}" srcOrd="0" destOrd="0" presId="urn:microsoft.com/office/officeart/2005/8/layout/orgChart1"/>
    <dgm:cxn modelId="{40705B8D-EC6A-4517-96E8-1D5F67C1EA21}" type="presParOf" srcId="{40913085-24D5-414E-ADD7-310CFCADA296}" destId="{261B5D00-5449-4BB6-97D9-090EAF09E5C8}" srcOrd="1" destOrd="0" presId="urn:microsoft.com/office/officeart/2005/8/layout/orgChart1"/>
    <dgm:cxn modelId="{2C3B93A3-20CA-4288-AF13-A9273F6A174B}" type="presParOf" srcId="{74C541CE-2E80-4019-83DC-9EA79B30F922}" destId="{A8F50E58-AE26-420B-A50C-7942EE427CFF}" srcOrd="1" destOrd="0" presId="urn:microsoft.com/office/officeart/2005/8/layout/orgChart1"/>
    <dgm:cxn modelId="{33E7CD67-0AA4-482B-AA27-AC891DE72178}" type="presParOf" srcId="{A8F50E58-AE26-420B-A50C-7942EE427CFF}" destId="{0F02C9FC-DACE-41E9-BA13-C058FBE79FFE}" srcOrd="0" destOrd="0" presId="urn:microsoft.com/office/officeart/2005/8/layout/orgChart1"/>
    <dgm:cxn modelId="{AAF7BC2C-FB88-4BCD-A18D-9E408DFA4DB0}" type="presParOf" srcId="{A8F50E58-AE26-420B-A50C-7942EE427CFF}" destId="{ECEA8674-5EA0-4019-AFA1-C1C926E9B46F}" srcOrd="1" destOrd="0" presId="urn:microsoft.com/office/officeart/2005/8/layout/orgChart1"/>
    <dgm:cxn modelId="{BC9EB02B-5919-4ECF-82F4-5454B9AFCAE9}" type="presParOf" srcId="{ECEA8674-5EA0-4019-AFA1-C1C926E9B46F}" destId="{211D488C-4EB3-49E0-9E47-C0FE7F9A521D}" srcOrd="0" destOrd="0" presId="urn:microsoft.com/office/officeart/2005/8/layout/orgChart1"/>
    <dgm:cxn modelId="{6099910F-8EED-447E-B9B4-187F675A0F2A}" type="presParOf" srcId="{211D488C-4EB3-49E0-9E47-C0FE7F9A521D}" destId="{2C713D21-8A08-4AD4-A92A-FC6CD81B0CB4}" srcOrd="0" destOrd="0" presId="urn:microsoft.com/office/officeart/2005/8/layout/orgChart1"/>
    <dgm:cxn modelId="{0B217D7E-131D-42F8-9E62-7AD16B3404B1}" type="presParOf" srcId="{211D488C-4EB3-49E0-9E47-C0FE7F9A521D}" destId="{DC51B077-314C-4F3C-833F-6A6DAECC1DF1}" srcOrd="1" destOrd="0" presId="urn:microsoft.com/office/officeart/2005/8/layout/orgChart1"/>
    <dgm:cxn modelId="{7B10E39E-963D-4C76-8A40-F95AE6F9E3DD}" type="presParOf" srcId="{ECEA8674-5EA0-4019-AFA1-C1C926E9B46F}" destId="{55B3DDDB-DBE8-4225-BE66-41F64F68DE9F}" srcOrd="1" destOrd="0" presId="urn:microsoft.com/office/officeart/2005/8/layout/orgChart1"/>
    <dgm:cxn modelId="{2512B37C-7F33-445B-980A-CEFE4F6768A5}" type="presParOf" srcId="{ECEA8674-5EA0-4019-AFA1-C1C926E9B46F}" destId="{FE621B30-6F08-4218-9349-96B342484F62}" srcOrd="2" destOrd="0" presId="urn:microsoft.com/office/officeart/2005/8/layout/orgChart1"/>
    <dgm:cxn modelId="{7EB2C817-7FCE-4EA9-B194-47337E688B32}" type="presParOf" srcId="{A8F50E58-AE26-420B-A50C-7942EE427CFF}" destId="{D1991D3C-21A8-42D1-B14E-A9730A6C6972}" srcOrd="2" destOrd="0" presId="urn:microsoft.com/office/officeart/2005/8/layout/orgChart1"/>
    <dgm:cxn modelId="{01A3F881-77AE-4DFF-818B-92347B8BC657}" type="presParOf" srcId="{A8F50E58-AE26-420B-A50C-7942EE427CFF}" destId="{DA8F019E-5D02-46EE-BBEB-2ABA13E872AF}" srcOrd="3" destOrd="0" presId="urn:microsoft.com/office/officeart/2005/8/layout/orgChart1"/>
    <dgm:cxn modelId="{8B56891A-38FC-4082-8596-6992195B3A67}" type="presParOf" srcId="{DA8F019E-5D02-46EE-BBEB-2ABA13E872AF}" destId="{1D6EC05E-5C65-4C27-86E6-95C6206C3419}" srcOrd="0" destOrd="0" presId="urn:microsoft.com/office/officeart/2005/8/layout/orgChart1"/>
    <dgm:cxn modelId="{A7344C4F-35D3-46CF-BA24-6AB32153053A}" type="presParOf" srcId="{1D6EC05E-5C65-4C27-86E6-95C6206C3419}" destId="{138E37BA-3313-47CD-ABC0-7863B0C56D97}" srcOrd="0" destOrd="0" presId="urn:microsoft.com/office/officeart/2005/8/layout/orgChart1"/>
    <dgm:cxn modelId="{9D6743E5-3032-4E77-A20D-597C34949914}" type="presParOf" srcId="{1D6EC05E-5C65-4C27-86E6-95C6206C3419}" destId="{836F6F7B-E0C7-41F4-A182-B108BDDFFCA9}" srcOrd="1" destOrd="0" presId="urn:microsoft.com/office/officeart/2005/8/layout/orgChart1"/>
    <dgm:cxn modelId="{B311D647-2EBF-4BE5-9147-2A793C8C1F21}" type="presParOf" srcId="{DA8F019E-5D02-46EE-BBEB-2ABA13E872AF}" destId="{FC18541D-D35B-4D0F-BF02-DED14550108D}" srcOrd="1" destOrd="0" presId="urn:microsoft.com/office/officeart/2005/8/layout/orgChart1"/>
    <dgm:cxn modelId="{12444B79-487B-40D5-A298-7965F9D4EECF}" type="presParOf" srcId="{DA8F019E-5D02-46EE-BBEB-2ABA13E872AF}" destId="{F0DCE055-A4C6-4EE8-8D8F-BC7B26E1FA45}" srcOrd="2" destOrd="0" presId="urn:microsoft.com/office/officeart/2005/8/layout/orgChart1"/>
    <dgm:cxn modelId="{EEE7DD00-033A-4D53-8344-A32635B60F95}" type="presParOf" srcId="{74C541CE-2E80-4019-83DC-9EA79B30F922}" destId="{D6A78F2A-8B03-40E6-946E-101CCA78839B}" srcOrd="2" destOrd="0" presId="urn:microsoft.com/office/officeart/2005/8/layout/orgChart1"/>
    <dgm:cxn modelId="{BC3EEF72-2C45-4046-BB4F-B88A778AACA6}" type="presParOf" srcId="{0B07B2F9-F19C-47B1-8C63-A699343FA6EE}" destId="{57C8B587-0892-4D15-ADA8-11ECC78C52F8}" srcOrd="6" destOrd="0" presId="urn:microsoft.com/office/officeart/2005/8/layout/orgChart1"/>
    <dgm:cxn modelId="{EB7FBA83-FC7F-43C8-A8D5-C70A525042D6}" type="presParOf" srcId="{0B07B2F9-F19C-47B1-8C63-A699343FA6EE}" destId="{9777F99C-740D-43BA-886A-2D6B5FD4C82C}" srcOrd="7" destOrd="0" presId="urn:microsoft.com/office/officeart/2005/8/layout/orgChart1"/>
    <dgm:cxn modelId="{96476BCD-2A8D-4EF4-9C49-8F18EB7B16E2}" type="presParOf" srcId="{9777F99C-740D-43BA-886A-2D6B5FD4C82C}" destId="{8F05BC24-9E50-46E3-A9E6-70B25BC53334}" srcOrd="0" destOrd="0" presId="urn:microsoft.com/office/officeart/2005/8/layout/orgChart1"/>
    <dgm:cxn modelId="{BD8126F9-CCA3-47CE-AFDE-4E32775F8C6A}" type="presParOf" srcId="{8F05BC24-9E50-46E3-A9E6-70B25BC53334}" destId="{2A78D6FD-C6D1-4F9F-B21F-97303375C825}" srcOrd="0" destOrd="0" presId="urn:microsoft.com/office/officeart/2005/8/layout/orgChart1"/>
    <dgm:cxn modelId="{F0780588-EFF2-48E4-A1D5-096779B90A4D}" type="presParOf" srcId="{8F05BC24-9E50-46E3-A9E6-70B25BC53334}" destId="{0A016FA8-FA81-4040-8948-E7C72C5B2F03}" srcOrd="1" destOrd="0" presId="urn:microsoft.com/office/officeart/2005/8/layout/orgChart1"/>
    <dgm:cxn modelId="{B935E13E-5CFB-4D20-9BB4-FC5AB3C86CD7}" type="presParOf" srcId="{9777F99C-740D-43BA-886A-2D6B5FD4C82C}" destId="{4B2BC905-DEF1-4800-B5C0-16054E7FFC3B}" srcOrd="1" destOrd="0" presId="urn:microsoft.com/office/officeart/2005/8/layout/orgChart1"/>
    <dgm:cxn modelId="{7C684E6A-CE1D-4911-AF1E-3EBCE0BE52E0}" type="presParOf" srcId="{9777F99C-740D-43BA-886A-2D6B5FD4C82C}" destId="{1807798B-8D28-4368-BE7C-986553F6F12D}" srcOrd="2" destOrd="0" presId="urn:microsoft.com/office/officeart/2005/8/layout/orgChart1"/>
    <dgm:cxn modelId="{1E13DB53-F37F-4290-835C-ED423EE9EDBD}" type="presParOf" srcId="{89324162-412D-4251-8E37-53C39BF68408}" destId="{82F40F83-4E8D-4DA4-9468-C7839497440D}" srcOrd="2" destOrd="0" presId="urn:microsoft.com/office/officeart/2005/8/layout/orgChart1"/>
    <dgm:cxn modelId="{285F1D1A-E83E-47C6-B1A5-9A79B8FB2C2E}" type="presParOf" srcId="{82F40F83-4E8D-4DA4-9468-C7839497440D}" destId="{EEA29396-75BB-48F1-99D9-4FC917BB9078}" srcOrd="0" destOrd="0" presId="urn:microsoft.com/office/officeart/2005/8/layout/orgChart1"/>
    <dgm:cxn modelId="{A71BA739-BD4F-40D3-8144-1BAC36DDCF1E}" type="presParOf" srcId="{82F40F83-4E8D-4DA4-9468-C7839497440D}" destId="{AB8AF591-0BA1-465C-A384-679718DC744D}" srcOrd="1" destOrd="0" presId="urn:microsoft.com/office/officeart/2005/8/layout/orgChart1"/>
    <dgm:cxn modelId="{0394A139-B511-49EB-82A4-142ED25D4CD2}" type="presParOf" srcId="{AB8AF591-0BA1-465C-A384-679718DC744D}" destId="{9157765A-43B2-44B8-B9E9-20C12F9DDB42}" srcOrd="0" destOrd="0" presId="urn:microsoft.com/office/officeart/2005/8/layout/orgChart1"/>
    <dgm:cxn modelId="{2D91B648-F7CB-48A4-8F7B-5A9041FE9895}" type="presParOf" srcId="{9157765A-43B2-44B8-B9E9-20C12F9DDB42}" destId="{62510770-19AE-43CB-B6EC-DF4C1D1FE8D4}" srcOrd="0" destOrd="0" presId="urn:microsoft.com/office/officeart/2005/8/layout/orgChart1"/>
    <dgm:cxn modelId="{14DE94F9-FB89-4978-A505-E107B684BE72}" type="presParOf" srcId="{9157765A-43B2-44B8-B9E9-20C12F9DDB42}" destId="{58D9381B-2325-4544-B731-634E59E1C9E8}" srcOrd="1" destOrd="0" presId="urn:microsoft.com/office/officeart/2005/8/layout/orgChart1"/>
    <dgm:cxn modelId="{E4891407-3097-4807-A0FB-2E7C220B469D}" type="presParOf" srcId="{AB8AF591-0BA1-465C-A384-679718DC744D}" destId="{907CAEDB-DBD7-43AD-A750-CA71D4B61012}" srcOrd="1" destOrd="0" presId="urn:microsoft.com/office/officeart/2005/8/layout/orgChart1"/>
    <dgm:cxn modelId="{DD9DCDB5-B69D-4571-8FE5-67DA70D0A7F8}" type="presParOf" srcId="{AB8AF591-0BA1-465C-A384-679718DC744D}" destId="{89522CEF-8D55-4012-A7B6-2B0869D5AAE0}" srcOrd="2" destOrd="0" presId="urn:microsoft.com/office/officeart/2005/8/layout/orgChart1"/>
    <dgm:cxn modelId="{881C2673-BAB7-45AA-8BE2-EB8C00223F0E}" type="presParOf" srcId="{89522CEF-8D55-4012-A7B6-2B0869D5AAE0}" destId="{E5BD2225-C77F-4502-9BAF-C5C9A754C1A1}" srcOrd="0" destOrd="0" presId="urn:microsoft.com/office/officeart/2005/8/layout/orgChart1"/>
    <dgm:cxn modelId="{D1F8769C-79FD-4057-A07E-39F801A0758C}" type="presParOf" srcId="{89522CEF-8D55-4012-A7B6-2B0869D5AAE0}" destId="{75286023-9EEA-436E-8DB7-1AB485D2145C}" srcOrd="1" destOrd="0" presId="urn:microsoft.com/office/officeart/2005/8/layout/orgChart1"/>
    <dgm:cxn modelId="{D606E716-30C4-4F26-ABC5-4407CFA1DC94}" type="presParOf" srcId="{75286023-9EEA-436E-8DB7-1AB485D2145C}" destId="{5605EA3E-DA95-409E-9912-2F52EBC2E994}" srcOrd="0" destOrd="0" presId="urn:microsoft.com/office/officeart/2005/8/layout/orgChart1"/>
    <dgm:cxn modelId="{0661B4A5-DB49-40A7-A572-4B2EFFA2E5FC}" type="presParOf" srcId="{5605EA3E-DA95-409E-9912-2F52EBC2E994}" destId="{09A5DD28-071A-4F0D-96C8-46068BDDE816}" srcOrd="0" destOrd="0" presId="urn:microsoft.com/office/officeart/2005/8/layout/orgChart1"/>
    <dgm:cxn modelId="{660BDED3-1FE7-42E0-8BE1-C72AB1A3D028}" type="presParOf" srcId="{5605EA3E-DA95-409E-9912-2F52EBC2E994}" destId="{07C12A4E-8D97-48F9-A568-CA8E1A66DC64}" srcOrd="1" destOrd="0" presId="urn:microsoft.com/office/officeart/2005/8/layout/orgChart1"/>
    <dgm:cxn modelId="{1A5DEA0B-EFB2-4E71-8803-FE12F8894B60}" type="presParOf" srcId="{75286023-9EEA-436E-8DB7-1AB485D2145C}" destId="{1CEF4E4E-B6AE-4789-854C-DCA14D24EB1A}" srcOrd="1" destOrd="0" presId="urn:microsoft.com/office/officeart/2005/8/layout/orgChart1"/>
    <dgm:cxn modelId="{956CB406-A73E-4962-9DC6-9CF9FE6A553F}" type="presParOf" srcId="{75286023-9EEA-436E-8DB7-1AB485D2145C}" destId="{0EDF75AD-4BDB-4500-9CA2-E4181C94E23F}" srcOrd="2" destOrd="0" presId="urn:microsoft.com/office/officeart/2005/8/layout/orgChart1"/>
    <dgm:cxn modelId="{8B5FF406-F48E-4FDA-B049-9FD95B0E74F3}" type="presParOf" srcId="{89522CEF-8D55-4012-A7B6-2B0869D5AAE0}" destId="{B99256D5-29C5-4F2B-A40B-932ECCC2395A}" srcOrd="2" destOrd="0" presId="urn:microsoft.com/office/officeart/2005/8/layout/orgChart1"/>
    <dgm:cxn modelId="{99977DEF-A5CE-4156-8F75-7961EFC196F4}" type="presParOf" srcId="{89522CEF-8D55-4012-A7B6-2B0869D5AAE0}" destId="{92378A85-9BFE-493A-A39C-890D7C8D5D51}" srcOrd="3" destOrd="0" presId="urn:microsoft.com/office/officeart/2005/8/layout/orgChart1"/>
    <dgm:cxn modelId="{8174DF3F-9192-4633-892A-8493654A3102}" type="presParOf" srcId="{92378A85-9BFE-493A-A39C-890D7C8D5D51}" destId="{EAF6BF46-5F75-4AAD-9EF9-445705593E7D}" srcOrd="0" destOrd="0" presId="urn:microsoft.com/office/officeart/2005/8/layout/orgChart1"/>
    <dgm:cxn modelId="{580CC0FF-C3AC-4860-AA07-9FF6201326AB}" type="presParOf" srcId="{EAF6BF46-5F75-4AAD-9EF9-445705593E7D}" destId="{424045BD-6656-47FB-8995-A4445F67EB05}" srcOrd="0" destOrd="0" presId="urn:microsoft.com/office/officeart/2005/8/layout/orgChart1"/>
    <dgm:cxn modelId="{D4521E03-68FE-4953-B8A7-C53F74C141B7}" type="presParOf" srcId="{EAF6BF46-5F75-4AAD-9EF9-445705593E7D}" destId="{46474C58-F8AC-46A7-9471-8A3442421CFB}" srcOrd="1" destOrd="0" presId="urn:microsoft.com/office/officeart/2005/8/layout/orgChart1"/>
    <dgm:cxn modelId="{8A5237F9-91E7-4309-9C97-07B89FCA243B}" type="presParOf" srcId="{92378A85-9BFE-493A-A39C-890D7C8D5D51}" destId="{EA4F06EE-725A-4A7F-A1AF-610FB6EDB6C7}" srcOrd="1" destOrd="0" presId="urn:microsoft.com/office/officeart/2005/8/layout/orgChart1"/>
    <dgm:cxn modelId="{08D0550E-5A6D-491C-AD48-6FE15425189B}" type="presParOf" srcId="{92378A85-9BFE-493A-A39C-890D7C8D5D51}" destId="{4C016FE3-BE2E-45E9-B629-9C4EF97AC656}" srcOrd="2" destOrd="0" presId="urn:microsoft.com/office/officeart/2005/8/layout/orgChart1"/>
    <dgm:cxn modelId="{A09CF1EA-9682-48FD-9FD5-14AD492F34F7}" type="presParOf" srcId="{89522CEF-8D55-4012-A7B6-2B0869D5AAE0}" destId="{1F196613-8B44-4199-A66B-BA5419CFE301}" srcOrd="4" destOrd="0" presId="urn:microsoft.com/office/officeart/2005/8/layout/orgChart1"/>
    <dgm:cxn modelId="{EE890786-9C91-435D-8E07-432B6ABE8BB9}" type="presParOf" srcId="{89522CEF-8D55-4012-A7B6-2B0869D5AAE0}" destId="{EF7EF4A4-C93B-4FD5-B454-112484298127}" srcOrd="5" destOrd="0" presId="urn:microsoft.com/office/officeart/2005/8/layout/orgChart1"/>
    <dgm:cxn modelId="{F8AFCEE8-5674-4EE4-9396-3CB75D85DE5E}" type="presParOf" srcId="{EF7EF4A4-C93B-4FD5-B454-112484298127}" destId="{88CDCAAD-177B-4CC2-947E-E3B7D4D1DB95}" srcOrd="0" destOrd="0" presId="urn:microsoft.com/office/officeart/2005/8/layout/orgChart1"/>
    <dgm:cxn modelId="{18EAB15A-24DF-4BF0-B903-3A0E85C99FF9}" type="presParOf" srcId="{88CDCAAD-177B-4CC2-947E-E3B7D4D1DB95}" destId="{33CFEB8F-466E-468A-829E-379189266F5D}" srcOrd="0" destOrd="0" presId="urn:microsoft.com/office/officeart/2005/8/layout/orgChart1"/>
    <dgm:cxn modelId="{0EBBFC28-0A52-49C6-B6CB-E8D0CE1B0384}" type="presParOf" srcId="{88CDCAAD-177B-4CC2-947E-E3B7D4D1DB95}" destId="{29D71899-42BB-4EF7-9BD2-AD82776CA90C}" srcOrd="1" destOrd="0" presId="urn:microsoft.com/office/officeart/2005/8/layout/orgChart1"/>
    <dgm:cxn modelId="{27FF751D-CA15-43F1-93BF-2B2F9D0E85B2}" type="presParOf" srcId="{EF7EF4A4-C93B-4FD5-B454-112484298127}" destId="{B9D95F7A-BE3C-4F24-B797-34856F2A5DFB}" srcOrd="1" destOrd="0" presId="urn:microsoft.com/office/officeart/2005/8/layout/orgChart1"/>
    <dgm:cxn modelId="{C8EF6390-977F-4975-8B41-491ED70394EA}" type="presParOf" srcId="{EF7EF4A4-C93B-4FD5-B454-112484298127}" destId="{6E4D46C2-9AD7-4461-B276-B2F28ABFF56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96613-8B44-4199-A66B-BA5419CFE301}">
      <dsp:nvSpPr>
        <dsp:cNvPr id="0" name=""/>
        <dsp:cNvSpPr/>
      </dsp:nvSpPr>
      <dsp:spPr>
        <a:xfrm>
          <a:off x="3743988" y="1249724"/>
          <a:ext cx="108152" cy="1205130"/>
        </a:xfrm>
        <a:custGeom>
          <a:avLst/>
          <a:gdLst/>
          <a:ahLst/>
          <a:cxnLst/>
          <a:rect l="0" t="0" r="0" b="0"/>
          <a:pathLst>
            <a:path>
              <a:moveTo>
                <a:pt x="108152" y="0"/>
              </a:moveTo>
              <a:lnTo>
                <a:pt x="108152" y="1205130"/>
              </a:lnTo>
              <a:lnTo>
                <a:pt x="0" y="120513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256D5-29C5-4F2B-A40B-932ECCC2395A}">
      <dsp:nvSpPr>
        <dsp:cNvPr id="0" name=""/>
        <dsp:cNvSpPr/>
      </dsp:nvSpPr>
      <dsp:spPr>
        <a:xfrm>
          <a:off x="3852141" y="1249724"/>
          <a:ext cx="108152" cy="473811"/>
        </a:xfrm>
        <a:custGeom>
          <a:avLst/>
          <a:gdLst/>
          <a:ahLst/>
          <a:cxnLst/>
          <a:rect l="0" t="0" r="0" b="0"/>
          <a:pathLst>
            <a:path>
              <a:moveTo>
                <a:pt x="0" y="0"/>
              </a:moveTo>
              <a:lnTo>
                <a:pt x="0" y="473811"/>
              </a:lnTo>
              <a:lnTo>
                <a:pt x="108152" y="473811"/>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BD2225-C77F-4502-9BAF-C5C9A754C1A1}">
      <dsp:nvSpPr>
        <dsp:cNvPr id="0" name=""/>
        <dsp:cNvSpPr/>
      </dsp:nvSpPr>
      <dsp:spPr>
        <a:xfrm>
          <a:off x="3743988" y="1249724"/>
          <a:ext cx="108152" cy="473811"/>
        </a:xfrm>
        <a:custGeom>
          <a:avLst/>
          <a:gdLst/>
          <a:ahLst/>
          <a:cxnLst/>
          <a:rect l="0" t="0" r="0" b="0"/>
          <a:pathLst>
            <a:path>
              <a:moveTo>
                <a:pt x="108152" y="0"/>
              </a:moveTo>
              <a:lnTo>
                <a:pt x="108152" y="473811"/>
              </a:lnTo>
              <a:lnTo>
                <a:pt x="0" y="473811"/>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A29396-75BB-48F1-99D9-4FC917BB9078}">
      <dsp:nvSpPr>
        <dsp:cNvPr id="0" name=""/>
        <dsp:cNvSpPr/>
      </dsp:nvSpPr>
      <dsp:spPr>
        <a:xfrm>
          <a:off x="4367154" y="518405"/>
          <a:ext cx="731318" cy="473811"/>
        </a:xfrm>
        <a:custGeom>
          <a:avLst/>
          <a:gdLst/>
          <a:ahLst/>
          <a:cxnLst/>
          <a:rect l="0" t="0" r="0" b="0"/>
          <a:pathLst>
            <a:path>
              <a:moveTo>
                <a:pt x="731318" y="0"/>
              </a:moveTo>
              <a:lnTo>
                <a:pt x="731318" y="473811"/>
              </a:lnTo>
              <a:lnTo>
                <a:pt x="0" y="473811"/>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C8B587-0892-4D15-ADA8-11ECC78C52F8}">
      <dsp:nvSpPr>
        <dsp:cNvPr id="0" name=""/>
        <dsp:cNvSpPr/>
      </dsp:nvSpPr>
      <dsp:spPr>
        <a:xfrm>
          <a:off x="5098472" y="518405"/>
          <a:ext cx="1869496" cy="2410260"/>
        </a:xfrm>
        <a:custGeom>
          <a:avLst/>
          <a:gdLst/>
          <a:ahLst/>
          <a:cxnLst/>
          <a:rect l="0" t="0" r="0" b="0"/>
          <a:pathLst>
            <a:path>
              <a:moveTo>
                <a:pt x="0" y="0"/>
              </a:moveTo>
              <a:lnTo>
                <a:pt x="0" y="2302107"/>
              </a:lnTo>
              <a:lnTo>
                <a:pt x="1869496" y="2302107"/>
              </a:lnTo>
              <a:lnTo>
                <a:pt x="1869496" y="241026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91D3C-21A8-42D1-B14E-A9730A6C6972}">
      <dsp:nvSpPr>
        <dsp:cNvPr id="0" name=""/>
        <dsp:cNvSpPr/>
      </dsp:nvSpPr>
      <dsp:spPr>
        <a:xfrm>
          <a:off x="5309627" y="3443679"/>
          <a:ext cx="154503" cy="1205130"/>
        </a:xfrm>
        <a:custGeom>
          <a:avLst/>
          <a:gdLst/>
          <a:ahLst/>
          <a:cxnLst/>
          <a:rect l="0" t="0" r="0" b="0"/>
          <a:pathLst>
            <a:path>
              <a:moveTo>
                <a:pt x="0" y="0"/>
              </a:moveTo>
              <a:lnTo>
                <a:pt x="0" y="1205130"/>
              </a:lnTo>
              <a:lnTo>
                <a:pt x="154503" y="120513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02C9FC-DACE-41E9-BA13-C058FBE79FFE}">
      <dsp:nvSpPr>
        <dsp:cNvPr id="0" name=""/>
        <dsp:cNvSpPr/>
      </dsp:nvSpPr>
      <dsp:spPr>
        <a:xfrm>
          <a:off x="5309627" y="3443679"/>
          <a:ext cx="154503" cy="473811"/>
        </a:xfrm>
        <a:custGeom>
          <a:avLst/>
          <a:gdLst/>
          <a:ahLst/>
          <a:cxnLst/>
          <a:rect l="0" t="0" r="0" b="0"/>
          <a:pathLst>
            <a:path>
              <a:moveTo>
                <a:pt x="0" y="0"/>
              </a:moveTo>
              <a:lnTo>
                <a:pt x="0" y="473811"/>
              </a:lnTo>
              <a:lnTo>
                <a:pt x="154503" y="473811"/>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72B96-E812-4307-A4F5-AE8F96CDAC4D}">
      <dsp:nvSpPr>
        <dsp:cNvPr id="0" name=""/>
        <dsp:cNvSpPr/>
      </dsp:nvSpPr>
      <dsp:spPr>
        <a:xfrm>
          <a:off x="5098472" y="518405"/>
          <a:ext cx="623165" cy="2410260"/>
        </a:xfrm>
        <a:custGeom>
          <a:avLst/>
          <a:gdLst/>
          <a:ahLst/>
          <a:cxnLst/>
          <a:rect l="0" t="0" r="0" b="0"/>
          <a:pathLst>
            <a:path>
              <a:moveTo>
                <a:pt x="0" y="0"/>
              </a:moveTo>
              <a:lnTo>
                <a:pt x="0" y="2302107"/>
              </a:lnTo>
              <a:lnTo>
                <a:pt x="623165" y="2302107"/>
              </a:lnTo>
              <a:lnTo>
                <a:pt x="623165" y="241026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9D357A-A04A-4393-BFF7-17EBC5F861CC}">
      <dsp:nvSpPr>
        <dsp:cNvPr id="0" name=""/>
        <dsp:cNvSpPr/>
      </dsp:nvSpPr>
      <dsp:spPr>
        <a:xfrm>
          <a:off x="4063296" y="3443679"/>
          <a:ext cx="154503" cy="1936448"/>
        </a:xfrm>
        <a:custGeom>
          <a:avLst/>
          <a:gdLst/>
          <a:ahLst/>
          <a:cxnLst/>
          <a:rect l="0" t="0" r="0" b="0"/>
          <a:pathLst>
            <a:path>
              <a:moveTo>
                <a:pt x="0" y="0"/>
              </a:moveTo>
              <a:lnTo>
                <a:pt x="0" y="1936448"/>
              </a:lnTo>
              <a:lnTo>
                <a:pt x="154503" y="1936448"/>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64C1A-0444-4CAB-B870-9E2EE147EF01}">
      <dsp:nvSpPr>
        <dsp:cNvPr id="0" name=""/>
        <dsp:cNvSpPr/>
      </dsp:nvSpPr>
      <dsp:spPr>
        <a:xfrm>
          <a:off x="4063296" y="3443679"/>
          <a:ext cx="154503" cy="1205130"/>
        </a:xfrm>
        <a:custGeom>
          <a:avLst/>
          <a:gdLst/>
          <a:ahLst/>
          <a:cxnLst/>
          <a:rect l="0" t="0" r="0" b="0"/>
          <a:pathLst>
            <a:path>
              <a:moveTo>
                <a:pt x="0" y="0"/>
              </a:moveTo>
              <a:lnTo>
                <a:pt x="0" y="1205130"/>
              </a:lnTo>
              <a:lnTo>
                <a:pt x="154503" y="120513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6DBF3C-F8D4-418C-9FD1-3B06C7DB3A05}">
      <dsp:nvSpPr>
        <dsp:cNvPr id="0" name=""/>
        <dsp:cNvSpPr/>
      </dsp:nvSpPr>
      <dsp:spPr>
        <a:xfrm>
          <a:off x="4063296" y="3443679"/>
          <a:ext cx="154503" cy="473811"/>
        </a:xfrm>
        <a:custGeom>
          <a:avLst/>
          <a:gdLst/>
          <a:ahLst/>
          <a:cxnLst/>
          <a:rect l="0" t="0" r="0" b="0"/>
          <a:pathLst>
            <a:path>
              <a:moveTo>
                <a:pt x="0" y="0"/>
              </a:moveTo>
              <a:lnTo>
                <a:pt x="0" y="473811"/>
              </a:lnTo>
              <a:lnTo>
                <a:pt x="154503" y="473811"/>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32C48-2FF9-4CC9-A267-4F22E416942A}">
      <dsp:nvSpPr>
        <dsp:cNvPr id="0" name=""/>
        <dsp:cNvSpPr/>
      </dsp:nvSpPr>
      <dsp:spPr>
        <a:xfrm>
          <a:off x="4475306" y="518405"/>
          <a:ext cx="623165" cy="2410260"/>
        </a:xfrm>
        <a:custGeom>
          <a:avLst/>
          <a:gdLst/>
          <a:ahLst/>
          <a:cxnLst/>
          <a:rect l="0" t="0" r="0" b="0"/>
          <a:pathLst>
            <a:path>
              <a:moveTo>
                <a:pt x="623165" y="0"/>
              </a:moveTo>
              <a:lnTo>
                <a:pt x="623165" y="2302107"/>
              </a:lnTo>
              <a:lnTo>
                <a:pt x="0" y="2302107"/>
              </a:lnTo>
              <a:lnTo>
                <a:pt x="0" y="241026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9B4D5-9EE7-4FC6-A70A-CE6F9106389C}">
      <dsp:nvSpPr>
        <dsp:cNvPr id="0" name=""/>
        <dsp:cNvSpPr/>
      </dsp:nvSpPr>
      <dsp:spPr>
        <a:xfrm>
          <a:off x="2816965" y="3443679"/>
          <a:ext cx="154503" cy="473811"/>
        </a:xfrm>
        <a:custGeom>
          <a:avLst/>
          <a:gdLst/>
          <a:ahLst/>
          <a:cxnLst/>
          <a:rect l="0" t="0" r="0" b="0"/>
          <a:pathLst>
            <a:path>
              <a:moveTo>
                <a:pt x="0" y="0"/>
              </a:moveTo>
              <a:lnTo>
                <a:pt x="0" y="473811"/>
              </a:lnTo>
              <a:lnTo>
                <a:pt x="154503" y="473811"/>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1FEE80-FD8A-47B8-BD4E-707760D35AC6}">
      <dsp:nvSpPr>
        <dsp:cNvPr id="0" name=""/>
        <dsp:cNvSpPr/>
      </dsp:nvSpPr>
      <dsp:spPr>
        <a:xfrm>
          <a:off x="3228975" y="518405"/>
          <a:ext cx="1869496" cy="2410260"/>
        </a:xfrm>
        <a:custGeom>
          <a:avLst/>
          <a:gdLst/>
          <a:ahLst/>
          <a:cxnLst/>
          <a:rect l="0" t="0" r="0" b="0"/>
          <a:pathLst>
            <a:path>
              <a:moveTo>
                <a:pt x="1869496" y="0"/>
              </a:moveTo>
              <a:lnTo>
                <a:pt x="1869496" y="2302107"/>
              </a:lnTo>
              <a:lnTo>
                <a:pt x="0" y="2302107"/>
              </a:lnTo>
              <a:lnTo>
                <a:pt x="0" y="241026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7EF668-D64B-4046-AF5A-57343A74E934}">
      <dsp:nvSpPr>
        <dsp:cNvPr id="0" name=""/>
        <dsp:cNvSpPr/>
      </dsp:nvSpPr>
      <dsp:spPr>
        <a:xfrm>
          <a:off x="4447305" y="3392"/>
          <a:ext cx="1302333"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g-BG" sz="1400" kern="1200" dirty="0" smtClean="0"/>
            <a:t>Изпълнителен Директор</a:t>
          </a:r>
          <a:endParaRPr lang="bg-BG" sz="1400" kern="1200" dirty="0"/>
        </a:p>
      </dsp:txBody>
      <dsp:txXfrm>
        <a:off x="4447305" y="3392"/>
        <a:ext cx="1302333" cy="515012"/>
      </dsp:txXfrm>
    </dsp:sp>
    <dsp:sp modelId="{BCD81EFE-7A53-47F7-9B77-07BE849A9B09}">
      <dsp:nvSpPr>
        <dsp:cNvPr id="0" name=""/>
        <dsp:cNvSpPr/>
      </dsp:nvSpPr>
      <dsp:spPr>
        <a:xfrm>
          <a:off x="2713962" y="2928666"/>
          <a:ext cx="1030025"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bg-BG" sz="900" kern="1200" dirty="0" smtClean="0"/>
            <a:t>Квалифицирано лице по осигуряване на качеството</a:t>
          </a:r>
          <a:endParaRPr lang="bg-BG" sz="900" kern="1200" dirty="0"/>
        </a:p>
      </dsp:txBody>
      <dsp:txXfrm>
        <a:off x="2713962" y="2928666"/>
        <a:ext cx="1030025" cy="515012"/>
      </dsp:txXfrm>
    </dsp:sp>
    <dsp:sp modelId="{0A4DE59B-5490-4A23-A7F1-0818DFB2CA24}">
      <dsp:nvSpPr>
        <dsp:cNvPr id="0" name=""/>
        <dsp:cNvSpPr/>
      </dsp:nvSpPr>
      <dsp:spPr>
        <a:xfrm>
          <a:off x="2971469" y="3659984"/>
          <a:ext cx="1030025"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bg-BG" sz="900" kern="1200" dirty="0" smtClean="0"/>
            <a:t>Специалисти в отдел по осигуряване на качеството</a:t>
          </a:r>
          <a:endParaRPr lang="bg-BG" sz="900" kern="1200" dirty="0"/>
        </a:p>
      </dsp:txBody>
      <dsp:txXfrm>
        <a:off x="2971469" y="3659984"/>
        <a:ext cx="1030025" cy="515012"/>
      </dsp:txXfrm>
    </dsp:sp>
    <dsp:sp modelId="{26F29613-34F8-4D0A-B984-6257A8901535}">
      <dsp:nvSpPr>
        <dsp:cNvPr id="0" name=""/>
        <dsp:cNvSpPr/>
      </dsp:nvSpPr>
      <dsp:spPr>
        <a:xfrm>
          <a:off x="3960293" y="2928666"/>
          <a:ext cx="1030025"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bg-BG" sz="900" kern="1200" dirty="0" smtClean="0"/>
            <a:t>Ръководител качествен контрол</a:t>
          </a:r>
          <a:endParaRPr lang="bg-BG" sz="900" kern="1200" dirty="0"/>
        </a:p>
      </dsp:txBody>
      <dsp:txXfrm>
        <a:off x="3960293" y="2928666"/>
        <a:ext cx="1030025" cy="515012"/>
      </dsp:txXfrm>
    </dsp:sp>
    <dsp:sp modelId="{62549027-625A-46FC-A671-9CC77F69BBE1}">
      <dsp:nvSpPr>
        <dsp:cNvPr id="0" name=""/>
        <dsp:cNvSpPr/>
      </dsp:nvSpPr>
      <dsp:spPr>
        <a:xfrm>
          <a:off x="4217800" y="3659984"/>
          <a:ext cx="1030025"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bg-BG" sz="900" kern="1200" dirty="0" smtClean="0"/>
            <a:t>Ръководител химична лаборатория</a:t>
          </a:r>
          <a:endParaRPr lang="bg-BG" sz="900" kern="1200" dirty="0"/>
        </a:p>
      </dsp:txBody>
      <dsp:txXfrm>
        <a:off x="4217800" y="3659984"/>
        <a:ext cx="1030025" cy="515012"/>
      </dsp:txXfrm>
    </dsp:sp>
    <dsp:sp modelId="{BE927182-EFEF-4FF3-9009-9DC679791707}">
      <dsp:nvSpPr>
        <dsp:cNvPr id="0" name=""/>
        <dsp:cNvSpPr/>
      </dsp:nvSpPr>
      <dsp:spPr>
        <a:xfrm>
          <a:off x="4217800" y="4391302"/>
          <a:ext cx="1030025"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bg-BG" sz="900" kern="1200" dirty="0" smtClean="0"/>
            <a:t>Ръководител лаборатория по стабилност</a:t>
          </a:r>
          <a:endParaRPr lang="bg-BG" sz="900" kern="1200" dirty="0"/>
        </a:p>
      </dsp:txBody>
      <dsp:txXfrm>
        <a:off x="4217800" y="4391302"/>
        <a:ext cx="1030025" cy="515012"/>
      </dsp:txXfrm>
    </dsp:sp>
    <dsp:sp modelId="{99366F70-2F9E-4996-9960-FFF9372A39C0}">
      <dsp:nvSpPr>
        <dsp:cNvPr id="0" name=""/>
        <dsp:cNvSpPr/>
      </dsp:nvSpPr>
      <dsp:spPr>
        <a:xfrm>
          <a:off x="4217800" y="5122621"/>
          <a:ext cx="1030025"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bg-BG" sz="900" kern="1200" dirty="0" smtClean="0"/>
            <a:t>Ръководител микробиологична лаборатория</a:t>
          </a:r>
          <a:endParaRPr lang="bg-BG" sz="900" kern="1200" dirty="0"/>
        </a:p>
      </dsp:txBody>
      <dsp:txXfrm>
        <a:off x="4217800" y="5122621"/>
        <a:ext cx="1030025" cy="515012"/>
      </dsp:txXfrm>
    </dsp:sp>
    <dsp:sp modelId="{098B1B8E-E64F-432F-83CB-1F80184A8DEB}">
      <dsp:nvSpPr>
        <dsp:cNvPr id="0" name=""/>
        <dsp:cNvSpPr/>
      </dsp:nvSpPr>
      <dsp:spPr>
        <a:xfrm>
          <a:off x="5206625" y="2928666"/>
          <a:ext cx="1030025"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bg-BG" sz="900" kern="1200" dirty="0" smtClean="0"/>
            <a:t>Ръководител маркетинг</a:t>
          </a:r>
          <a:endParaRPr lang="bg-BG" sz="900" kern="1200" dirty="0"/>
        </a:p>
      </dsp:txBody>
      <dsp:txXfrm>
        <a:off x="5206625" y="2928666"/>
        <a:ext cx="1030025" cy="515012"/>
      </dsp:txXfrm>
    </dsp:sp>
    <dsp:sp modelId="{2C713D21-8A08-4AD4-A92A-FC6CD81B0CB4}">
      <dsp:nvSpPr>
        <dsp:cNvPr id="0" name=""/>
        <dsp:cNvSpPr/>
      </dsp:nvSpPr>
      <dsp:spPr>
        <a:xfrm>
          <a:off x="5464131" y="3659984"/>
          <a:ext cx="1030025"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bg-BG" sz="900" kern="1200" dirty="0" smtClean="0"/>
            <a:t>Медицински представители</a:t>
          </a:r>
          <a:endParaRPr lang="bg-BG" sz="900" kern="1200" dirty="0"/>
        </a:p>
      </dsp:txBody>
      <dsp:txXfrm>
        <a:off x="5464131" y="3659984"/>
        <a:ext cx="1030025" cy="515012"/>
      </dsp:txXfrm>
    </dsp:sp>
    <dsp:sp modelId="{138E37BA-3313-47CD-ABC0-7863B0C56D97}">
      <dsp:nvSpPr>
        <dsp:cNvPr id="0" name=""/>
        <dsp:cNvSpPr/>
      </dsp:nvSpPr>
      <dsp:spPr>
        <a:xfrm>
          <a:off x="5464131" y="4391302"/>
          <a:ext cx="1030025"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bg-BG" sz="900" kern="1200" dirty="0" smtClean="0"/>
            <a:t>Ръководител продажби</a:t>
          </a:r>
          <a:endParaRPr lang="bg-BG" sz="900" kern="1200" dirty="0"/>
        </a:p>
      </dsp:txBody>
      <dsp:txXfrm>
        <a:off x="5464131" y="4391302"/>
        <a:ext cx="1030025" cy="515012"/>
      </dsp:txXfrm>
    </dsp:sp>
    <dsp:sp modelId="{2A78D6FD-C6D1-4F9F-B21F-97303375C825}">
      <dsp:nvSpPr>
        <dsp:cNvPr id="0" name=""/>
        <dsp:cNvSpPr/>
      </dsp:nvSpPr>
      <dsp:spPr>
        <a:xfrm>
          <a:off x="6452956" y="2928666"/>
          <a:ext cx="1030025"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bg-BG" sz="900" kern="1200" dirty="0" smtClean="0"/>
            <a:t>Ръководител регистрации</a:t>
          </a:r>
          <a:endParaRPr lang="bg-BG" sz="900" kern="1200" dirty="0"/>
        </a:p>
      </dsp:txBody>
      <dsp:txXfrm>
        <a:off x="6452956" y="2928666"/>
        <a:ext cx="1030025" cy="515012"/>
      </dsp:txXfrm>
    </dsp:sp>
    <dsp:sp modelId="{62510770-19AE-43CB-B6EC-DF4C1D1FE8D4}">
      <dsp:nvSpPr>
        <dsp:cNvPr id="0" name=""/>
        <dsp:cNvSpPr/>
      </dsp:nvSpPr>
      <dsp:spPr>
        <a:xfrm>
          <a:off x="3337128" y="734711"/>
          <a:ext cx="1030025"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bg-BG" sz="900" kern="1200" dirty="0" smtClean="0"/>
            <a:t>Ръководител производство</a:t>
          </a:r>
          <a:endParaRPr lang="bg-BG" sz="900" kern="1200" dirty="0"/>
        </a:p>
      </dsp:txBody>
      <dsp:txXfrm>
        <a:off x="3337128" y="734711"/>
        <a:ext cx="1030025" cy="515012"/>
      </dsp:txXfrm>
    </dsp:sp>
    <dsp:sp modelId="{09A5DD28-071A-4F0D-96C8-46068BDDE816}">
      <dsp:nvSpPr>
        <dsp:cNvPr id="0" name=""/>
        <dsp:cNvSpPr/>
      </dsp:nvSpPr>
      <dsp:spPr>
        <a:xfrm>
          <a:off x="2713962" y="1466029"/>
          <a:ext cx="1030025"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bg-BG" sz="900" kern="1200" dirty="0" smtClean="0"/>
            <a:t>Началник цех</a:t>
          </a:r>
          <a:endParaRPr lang="bg-BG" sz="900" kern="1200" dirty="0"/>
        </a:p>
      </dsp:txBody>
      <dsp:txXfrm>
        <a:off x="2713962" y="1466029"/>
        <a:ext cx="1030025" cy="515012"/>
      </dsp:txXfrm>
    </dsp:sp>
    <dsp:sp modelId="{424045BD-6656-47FB-8995-A4445F67EB05}">
      <dsp:nvSpPr>
        <dsp:cNvPr id="0" name=""/>
        <dsp:cNvSpPr/>
      </dsp:nvSpPr>
      <dsp:spPr>
        <a:xfrm>
          <a:off x="3960293" y="1466029"/>
          <a:ext cx="1030025"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bg-BG" sz="900" kern="1200" dirty="0" smtClean="0"/>
            <a:t>Началник склад</a:t>
          </a:r>
          <a:endParaRPr lang="bg-BG" sz="900" kern="1200" dirty="0"/>
        </a:p>
      </dsp:txBody>
      <dsp:txXfrm>
        <a:off x="3960293" y="1466029"/>
        <a:ext cx="1030025" cy="515012"/>
      </dsp:txXfrm>
    </dsp:sp>
    <dsp:sp modelId="{33CFEB8F-466E-468A-829E-379189266F5D}">
      <dsp:nvSpPr>
        <dsp:cNvPr id="0" name=""/>
        <dsp:cNvSpPr/>
      </dsp:nvSpPr>
      <dsp:spPr>
        <a:xfrm>
          <a:off x="2713962" y="2197347"/>
          <a:ext cx="1030025" cy="515012"/>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bg-BG" sz="900" kern="1200" dirty="0" smtClean="0"/>
            <a:t>Главен инженер</a:t>
          </a:r>
          <a:endParaRPr lang="bg-BG" sz="900" kern="1200" dirty="0"/>
        </a:p>
      </dsp:txBody>
      <dsp:txXfrm>
        <a:off x="2713962" y="2197347"/>
        <a:ext cx="1030025" cy="51501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9041DB8-B66F-4DC8-A96E-33677E0F90FF}" type="datetimeFigureOut">
              <a:rPr lang="en-US" smtClean="0"/>
              <a:t>1/26/2020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EB49C4A-65AC-492D-9701-81B46C3AD0E4}" type="datetimeFigureOut">
              <a:rPr lang="en-US" smtClean="0"/>
              <a:t>1/26/2020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5"/>
            <a:ext cx="5618480" cy="3141821"/>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82869989-EB00-4EE7-BCB5-25BDC5BB29F8}" type="slidenum">
              <a:rPr lang="en-US" smtClean="0"/>
              <a:t>4</a:t>
            </a:fld>
            <a:endParaRPr lang="en-US"/>
          </a:p>
        </p:txBody>
      </p:sp>
    </p:spTree>
    <p:extLst>
      <p:ext uri="{BB962C8B-B14F-4D97-AF65-F5344CB8AC3E}">
        <p14:creationId xmlns:p14="http://schemas.microsoft.com/office/powerpoint/2010/main" val="254644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6A9F3E-51DB-4226-A263-0201D1BE3BB6}" type="datetimeFigureOut">
              <a:rPr lang="bg-BG" smtClean="0"/>
              <a:t>26.1.2020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3C65522-399D-4626-B041-74170A37E4D4}" type="slidenum">
              <a:rPr lang="bg-BG" smtClean="0"/>
              <a:t>‹#›</a:t>
            </a:fld>
            <a:endParaRPr lang="bg-BG"/>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bwMode="hidden">
          <a:xfrm>
            <a:off x="-1" y="0"/>
            <a:ext cx="12192002" cy="6858000"/>
            <a:chOff x="-1" y="0"/>
            <a:chExt cx="12192002" cy="6858000"/>
          </a:xfrm>
        </p:grpSpPr>
        <p:cxnSp>
          <p:nvCxnSpPr>
            <p:cNvPr id="11" name="Straight Connector 10"/>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userDrawn="1"/>
          </p:nvGrpSpPr>
          <p:grpSpPr bwMode="hidden">
            <a:xfrm>
              <a:off x="-1" y="0"/>
              <a:ext cx="12192001" cy="6858000"/>
              <a:chOff x="-1" y="0"/>
              <a:chExt cx="12192001" cy="6858000"/>
            </a:xfrm>
          </p:grpSpPr>
          <p:cxnSp>
            <p:nvCxnSpPr>
              <p:cNvPr id="45" name="Straight Connector 4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bwMode="hidden">
              <a:xfrm>
                <a:off x="6327885" y="0"/>
                <a:ext cx="5864115" cy="5898673"/>
                <a:chOff x="6327885" y="0"/>
                <a:chExt cx="5864115" cy="5898673"/>
              </a:xfrm>
            </p:grpSpPr>
            <p:cxnSp>
              <p:nvCxnSpPr>
                <p:cNvPr id="56" name="Straight Connector 5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userDrawn="1"/>
          </p:nvGrpSpPr>
          <p:grpSpPr bwMode="hidden">
            <a:xfrm flipH="1">
              <a:off x="0" y="0"/>
              <a:ext cx="12192001" cy="6858000"/>
              <a:chOff x="-1" y="0"/>
              <a:chExt cx="12192001" cy="6858000"/>
            </a:xfrm>
          </p:grpSpPr>
          <p:cxnSp>
            <p:nvCxnSpPr>
              <p:cNvPr id="29" name="Straight Connector 28"/>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bwMode="hidden">
              <a:xfrm>
                <a:off x="6327885" y="0"/>
                <a:ext cx="5864115" cy="5898673"/>
                <a:chOff x="6327885" y="0"/>
                <a:chExt cx="5864115" cy="5898673"/>
              </a:xfrm>
            </p:grpSpPr>
            <p:cxnSp>
              <p:nvCxnSpPr>
                <p:cNvPr id="40" name="Straight Connector 39"/>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1" name="Straight Connector 60"/>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76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4A29A4-78C8-47AB-BA06-22CB45938951}" type="datetime1">
              <a:rPr lang="en-US" smtClean="0"/>
              <a:t>1/26/2020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67631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D4ACF-2D82-46F2-A8E9-23963AA34E86}" type="datetime1">
              <a:rPr lang="en-US" smtClean="0"/>
              <a:t>1/26/2020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8179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374B5B-21A0-4192-BF4C-38187F1A68D8}" type="datetime1">
              <a:rPr lang="en-US" smtClean="0"/>
              <a:t>1/26/2020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9116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A9F3E-51DB-4226-A263-0201D1BE3BB6}" type="datetimeFigureOut">
              <a:rPr lang="bg-BG" smtClean="0"/>
              <a:t>26.1.2020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3C65522-399D-4626-B041-74170A37E4D4}" type="slidenum">
              <a:rPr lang="bg-BG" smtClean="0"/>
              <a:t>‹#›</a:t>
            </a:fld>
            <a:endParaRPr lang="bg-BG"/>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bwMode="hidden">
          <a:xfrm>
            <a:off x="-1" y="0"/>
            <a:ext cx="12192002" cy="6858000"/>
            <a:chOff x="-1" y="0"/>
            <a:chExt cx="12192002" cy="6858000"/>
          </a:xfrm>
        </p:grpSpPr>
        <p:cxnSp>
          <p:nvCxnSpPr>
            <p:cNvPr id="11" name="Straight Connector 10"/>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userDrawn="1"/>
          </p:nvGrpSpPr>
          <p:grpSpPr bwMode="hidden">
            <a:xfrm>
              <a:off x="-1" y="0"/>
              <a:ext cx="12192001" cy="6858000"/>
              <a:chOff x="-1" y="0"/>
              <a:chExt cx="12192001" cy="6858000"/>
            </a:xfrm>
          </p:grpSpPr>
          <p:cxnSp>
            <p:nvCxnSpPr>
              <p:cNvPr id="45" name="Straight Connector 44"/>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bwMode="hidden">
              <a:xfrm>
                <a:off x="6327885" y="0"/>
                <a:ext cx="5864115" cy="5898673"/>
                <a:chOff x="6327885" y="0"/>
                <a:chExt cx="5864115" cy="5898673"/>
              </a:xfrm>
            </p:grpSpPr>
            <p:cxnSp>
              <p:nvCxnSpPr>
                <p:cNvPr id="56" name="Straight Connector 55"/>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userDrawn="1"/>
          </p:nvGrpSpPr>
          <p:grpSpPr bwMode="hidden">
            <a:xfrm flipH="1">
              <a:off x="0" y="0"/>
              <a:ext cx="12192001" cy="6858000"/>
              <a:chOff x="-1" y="0"/>
              <a:chExt cx="12192001" cy="6858000"/>
            </a:xfrm>
          </p:grpSpPr>
          <p:cxnSp>
            <p:nvCxnSpPr>
              <p:cNvPr id="29" name="Straight Connector 28"/>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bwMode="hidden">
              <a:xfrm>
                <a:off x="6327885" y="0"/>
                <a:ext cx="5864115" cy="5898673"/>
                <a:chOff x="6327885" y="0"/>
                <a:chExt cx="5864115" cy="5898673"/>
              </a:xfrm>
            </p:grpSpPr>
            <p:cxnSp>
              <p:nvCxnSpPr>
                <p:cNvPr id="40" name="Straight Connector 39"/>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1" name="Straight Connector 60"/>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29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B5CF7C-B333-48E1-A4A6-83A3C8B73AC0}" type="datetime1">
              <a:rPr lang="en-US" smtClean="0"/>
              <a:t>1/26/2020</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4160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320762-5CBF-4210-AB54-376B091119F8}" type="datetime1">
              <a:rPr lang="en-US" smtClean="0"/>
              <a:t>1/26/2020</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8210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0DB371-BF5F-4058-A212-1A908E4D2674}" type="datetime1">
              <a:rPr lang="en-US" smtClean="0"/>
              <a:t>1/26/2020</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68310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0A4083B-90AA-48CF-BAD5-00AA24D7F288}" type="datetime1">
              <a:rPr lang="en-US" smtClean="0"/>
              <a:t>1/26/2020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grpSp>
        <p:nvGrpSpPr>
          <p:cNvPr id="10" name="Group 9"/>
          <p:cNvGrpSpPr/>
          <p:nvPr userDrawn="1"/>
        </p:nvGrpSpPr>
        <p:grpSpPr bwMode="hidden">
          <a:xfrm>
            <a:off x="-1" y="0"/>
            <a:ext cx="12192002" cy="6858000"/>
            <a:chOff x="-1" y="0"/>
            <a:chExt cx="12192002" cy="6858000"/>
          </a:xfrm>
        </p:grpSpPr>
        <p:cxnSp>
          <p:nvCxnSpPr>
            <p:cNvPr id="11" name="Straight Connector 10"/>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userDrawn="1"/>
          </p:nvGrpSpPr>
          <p:grpSpPr bwMode="hidden">
            <a:xfrm>
              <a:off x="-1" y="0"/>
              <a:ext cx="12192001" cy="6858000"/>
              <a:chOff x="-1" y="0"/>
              <a:chExt cx="12192001" cy="6858000"/>
            </a:xfrm>
          </p:grpSpPr>
          <p:cxnSp>
            <p:nvCxnSpPr>
              <p:cNvPr id="45" name="Straight Connector 44"/>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bwMode="hidden">
              <a:xfrm>
                <a:off x="6327885" y="0"/>
                <a:ext cx="5864115" cy="5898673"/>
                <a:chOff x="6327885" y="0"/>
                <a:chExt cx="5864115" cy="5898673"/>
              </a:xfrm>
            </p:grpSpPr>
            <p:cxnSp>
              <p:nvCxnSpPr>
                <p:cNvPr id="56" name="Straight Connector 55"/>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userDrawn="1"/>
          </p:nvGrpSpPr>
          <p:grpSpPr bwMode="hidden">
            <a:xfrm flipH="1">
              <a:off x="0" y="0"/>
              <a:ext cx="12192001" cy="6858000"/>
              <a:chOff x="-1" y="0"/>
              <a:chExt cx="12192001" cy="6858000"/>
            </a:xfrm>
          </p:grpSpPr>
          <p:cxnSp>
            <p:nvCxnSpPr>
              <p:cNvPr id="29" name="Straight Connector 28"/>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bwMode="hidden">
              <a:xfrm>
                <a:off x="6327885" y="0"/>
                <a:ext cx="5864115" cy="5898673"/>
                <a:chOff x="6327885" y="0"/>
                <a:chExt cx="5864115" cy="5898673"/>
              </a:xfrm>
            </p:grpSpPr>
            <p:cxnSp>
              <p:nvCxnSpPr>
                <p:cNvPr id="40" name="Straight Connector 39"/>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3746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5BAF629-ECA2-4CF3-B790-9D9BDED98269}" type="datetime1">
              <a:rPr lang="en-US" smtClean="0"/>
              <a:pPr/>
              <a:t>1/26/2020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Add a footer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1375A4-56A4-47D6-9801-1991572033F7}" type="slidenum">
              <a:rPr lang="en-US" smtClean="0"/>
              <a:pPr/>
              <a:t>‹#›</a:t>
            </a:fld>
            <a:endParaRPr lang="en-US"/>
          </a:p>
        </p:txBody>
      </p:sp>
      <p:grpSp>
        <p:nvGrpSpPr>
          <p:cNvPr id="10" name="Group 9"/>
          <p:cNvGrpSpPr/>
          <p:nvPr userDrawn="1"/>
        </p:nvGrpSpPr>
        <p:grpSpPr bwMode="hidden">
          <a:xfrm>
            <a:off x="-1" y="0"/>
            <a:ext cx="12192002" cy="6858000"/>
            <a:chOff x="-1" y="0"/>
            <a:chExt cx="12192002" cy="6858000"/>
          </a:xfrm>
        </p:grpSpPr>
        <p:cxnSp>
          <p:nvCxnSpPr>
            <p:cNvPr id="11" name="Straight Connector 10"/>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userDrawn="1"/>
          </p:nvGrpSpPr>
          <p:grpSpPr bwMode="hidden">
            <a:xfrm>
              <a:off x="-1" y="0"/>
              <a:ext cx="12192001" cy="6858000"/>
              <a:chOff x="-1" y="0"/>
              <a:chExt cx="12192001" cy="6858000"/>
            </a:xfrm>
          </p:grpSpPr>
          <p:cxnSp>
            <p:nvCxnSpPr>
              <p:cNvPr id="45" name="Straight Connector 44"/>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bwMode="hidden">
              <a:xfrm>
                <a:off x="6327885" y="0"/>
                <a:ext cx="5864115" cy="5898673"/>
                <a:chOff x="6327885" y="0"/>
                <a:chExt cx="5864115" cy="5898673"/>
              </a:xfrm>
            </p:grpSpPr>
            <p:cxnSp>
              <p:nvCxnSpPr>
                <p:cNvPr id="56" name="Straight Connector 55"/>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userDrawn="1"/>
          </p:nvGrpSpPr>
          <p:grpSpPr bwMode="hidden">
            <a:xfrm flipH="1">
              <a:off x="0" y="0"/>
              <a:ext cx="12192001" cy="6858000"/>
              <a:chOff x="-1" y="0"/>
              <a:chExt cx="12192001" cy="6858000"/>
            </a:xfrm>
          </p:grpSpPr>
          <p:cxnSp>
            <p:nvCxnSpPr>
              <p:cNvPr id="29" name="Straight Connector 28"/>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bwMode="hidden">
              <a:xfrm>
                <a:off x="6327885" y="0"/>
                <a:ext cx="5864115" cy="5898673"/>
                <a:chOff x="6327885" y="0"/>
                <a:chExt cx="5864115" cy="5898673"/>
              </a:xfrm>
            </p:grpSpPr>
            <p:cxnSp>
              <p:nvCxnSpPr>
                <p:cNvPr id="40" name="Straight Connector 39"/>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1" name="Rectangle 60"/>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75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A9F3E-51DB-4226-A263-0201D1BE3BB6}" type="datetimeFigureOut">
              <a:rPr lang="bg-BG" smtClean="0"/>
              <a:t>26.1.2020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3C65522-399D-4626-B041-74170A37E4D4}" type="slidenum">
              <a:rPr lang="bg-BG" smtClean="0"/>
              <a:t>‹#›</a:t>
            </a:fld>
            <a:endParaRPr lang="bg-BG"/>
          </a:p>
        </p:txBody>
      </p:sp>
    </p:spTree>
    <p:extLst>
      <p:ext uri="{BB962C8B-B14F-4D97-AF65-F5344CB8AC3E}">
        <p14:creationId xmlns:p14="http://schemas.microsoft.com/office/powerpoint/2010/main" val="100677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1B2453-8663-4C69-AF73-9FD7B1DEC5D0}" type="datetime1">
              <a:rPr lang="en-US" smtClean="0"/>
              <a:pPr/>
              <a:t>1/26/2020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1375A4-56A4-47D6-9801-1991572033F7}"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bwMode="hidden">
          <a:xfrm>
            <a:off x="-1" y="-195943"/>
            <a:ext cx="12192002" cy="6858000"/>
            <a:chOff x="-1" y="0"/>
            <a:chExt cx="12192002" cy="6858000"/>
          </a:xfrm>
        </p:grpSpPr>
        <p:cxnSp>
          <p:nvCxnSpPr>
            <p:cNvPr id="12" name="Straight Connector 11"/>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userDrawn="1"/>
          </p:nvGrpSpPr>
          <p:grpSpPr bwMode="hidden">
            <a:xfrm>
              <a:off x="-1" y="0"/>
              <a:ext cx="12192001" cy="6858000"/>
              <a:chOff x="-1" y="0"/>
              <a:chExt cx="12192001" cy="6858000"/>
            </a:xfrm>
          </p:grpSpPr>
          <p:cxnSp>
            <p:nvCxnSpPr>
              <p:cNvPr id="46" name="Straight Connector 45"/>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bwMode="hidden">
              <a:xfrm>
                <a:off x="6327885" y="0"/>
                <a:ext cx="5864115" cy="5898673"/>
                <a:chOff x="6327885" y="0"/>
                <a:chExt cx="5864115" cy="5898673"/>
              </a:xfrm>
            </p:grpSpPr>
            <p:cxnSp>
              <p:nvCxnSpPr>
                <p:cNvPr id="57" name="Straight Connector 56"/>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userDrawn="1"/>
          </p:nvGrpSpPr>
          <p:grpSpPr bwMode="hidden">
            <a:xfrm flipH="1">
              <a:off x="0" y="0"/>
              <a:ext cx="12192001" cy="6858000"/>
              <a:chOff x="-1" y="0"/>
              <a:chExt cx="12192001" cy="6858000"/>
            </a:xfrm>
          </p:grpSpPr>
          <p:cxnSp>
            <p:nvCxnSpPr>
              <p:cNvPr id="30" name="Straight Connector 29"/>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bwMode="hidden">
              <a:xfrm>
                <a:off x="6327885" y="0"/>
                <a:ext cx="5864115" cy="5898673"/>
                <a:chOff x="6327885" y="0"/>
                <a:chExt cx="5864115" cy="5898673"/>
              </a:xfrm>
            </p:grpSpPr>
            <p:cxnSp>
              <p:nvCxnSpPr>
                <p:cNvPr id="41" name="Straight Connector 40"/>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2" name="Straight Connector 61"/>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63092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04382" y="1390918"/>
            <a:ext cx="7751298" cy="2576171"/>
          </a:xfrm>
        </p:spPr>
        <p:style>
          <a:lnRef idx="0">
            <a:scrgbClr r="0" g="0" b="0"/>
          </a:lnRef>
          <a:fillRef idx="1003">
            <a:schemeClr val="lt1"/>
          </a:fillRef>
          <a:effectRef idx="0">
            <a:scrgbClr r="0" g="0" b="0"/>
          </a:effectRef>
          <a:fontRef idx="major"/>
        </p:style>
        <p:txBody>
          <a:bodyPr>
            <a:normAutofit/>
          </a:bodyPr>
          <a:lstStyle/>
          <a:p>
            <a:pPr algn="ctr"/>
            <a:r>
              <a:rPr lang="bg-BG" sz="2800" b="1" spc="0" dirty="0" smtClean="0">
                <a:solidFill>
                  <a:srgbClr val="FF0000"/>
                </a:solidFill>
                <a:effectLst>
                  <a:outerShdw blurRad="38100" dist="38100" dir="2700000" algn="tl">
                    <a:srgbClr val="000000">
                      <a:alpha val="43137"/>
                    </a:srgbClr>
                  </a:outerShdw>
                </a:effectLst>
              </a:rPr>
              <a:t>Лекция № 5</a:t>
            </a:r>
            <a:br>
              <a:rPr lang="bg-BG" sz="2800" b="1" spc="0" dirty="0" smtClean="0">
                <a:solidFill>
                  <a:srgbClr val="FF0000"/>
                </a:solidFill>
                <a:effectLst>
                  <a:outerShdw blurRad="38100" dist="38100" dir="2700000" algn="tl">
                    <a:srgbClr val="000000">
                      <a:alpha val="43137"/>
                    </a:srgbClr>
                  </a:outerShdw>
                </a:effectLst>
              </a:rPr>
            </a:br>
            <a:r>
              <a:rPr lang="bg-BG" sz="3200" b="1" spc="0" dirty="0">
                <a:effectLst>
                  <a:outerShdw blurRad="38100" dist="38100" dir="2700000" algn="tl">
                    <a:srgbClr val="000000">
                      <a:alpha val="43137"/>
                    </a:srgbClr>
                  </a:outerShdw>
                </a:effectLst>
              </a:rPr>
              <a:t/>
            </a:r>
            <a:br>
              <a:rPr lang="bg-BG" sz="3200" b="1" spc="0" dirty="0">
                <a:effectLst>
                  <a:outerShdw blurRad="38100" dist="38100" dir="2700000" algn="tl">
                    <a:srgbClr val="000000">
                      <a:alpha val="43137"/>
                    </a:srgbClr>
                  </a:outerShdw>
                </a:effectLst>
              </a:rPr>
            </a:br>
            <a:r>
              <a:rPr lang="bg-BG" sz="3200" b="1" spc="0" dirty="0" smtClean="0">
                <a:effectLst>
                  <a:outerShdw blurRad="38100" dist="38100" dir="2700000" algn="tl">
                    <a:srgbClr val="000000">
                      <a:alpha val="43137"/>
                    </a:srgbClr>
                  </a:outerShdw>
                </a:effectLst>
              </a:rPr>
              <a:t/>
            </a:r>
            <a:br>
              <a:rPr lang="bg-BG" sz="3200" b="1" spc="0" dirty="0" smtClean="0">
                <a:effectLst>
                  <a:outerShdw blurRad="38100" dist="38100" dir="2700000" algn="tl">
                    <a:srgbClr val="000000">
                      <a:alpha val="43137"/>
                    </a:srgbClr>
                  </a:outerShdw>
                </a:effectLst>
              </a:rPr>
            </a:br>
            <a:r>
              <a:rPr lang="bg-BG" sz="3200" b="1" spc="0" dirty="0" smtClean="0">
                <a:effectLst>
                  <a:outerShdw blurRad="38100" dist="38100" dir="2700000" algn="tl">
                    <a:srgbClr val="000000">
                      <a:alpha val="43137"/>
                    </a:srgbClr>
                  </a:outerShdw>
                </a:effectLst>
              </a:rPr>
              <a:t>ЛЕКАРСТВЕНА </a:t>
            </a:r>
            <a:r>
              <a:rPr lang="bg-BG" sz="3200" b="1" spc="0" dirty="0" smtClean="0">
                <a:effectLst>
                  <a:outerShdw blurRad="38100" dist="38100" dir="2700000" algn="tl">
                    <a:srgbClr val="000000">
                      <a:alpha val="43137"/>
                    </a:srgbClr>
                  </a:outerShdw>
                </a:effectLst>
              </a:rPr>
              <a:t>ПОЛИТИКА В БЪЛГАРИЯ</a:t>
            </a:r>
            <a:br>
              <a:rPr lang="bg-BG" sz="3200" b="1" spc="0" dirty="0" smtClean="0">
                <a:effectLst>
                  <a:outerShdw blurRad="38100" dist="38100" dir="2700000" algn="tl">
                    <a:srgbClr val="000000">
                      <a:alpha val="43137"/>
                    </a:srgbClr>
                  </a:outerShdw>
                </a:effectLst>
              </a:rPr>
            </a:br>
            <a:r>
              <a:rPr lang="bg-BG" sz="3200" b="1" spc="0" dirty="0" smtClean="0">
                <a:effectLst>
                  <a:outerShdw blurRad="38100" dist="38100" dir="2700000" algn="tl">
                    <a:srgbClr val="000000">
                      <a:alpha val="43137"/>
                    </a:srgbClr>
                  </a:outerShdw>
                </a:effectLst>
              </a:rPr>
              <a:t>НОРМАТИВНА РЕГУЛАЦИЯ</a:t>
            </a:r>
            <a:endParaRPr lang="en-US" sz="3200" b="1" spc="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238499" y="4455621"/>
            <a:ext cx="7919951" cy="876034"/>
          </a:xfrm>
        </p:spPr>
        <p:txBody>
          <a:bodyPr/>
          <a:lstStyle/>
          <a:p>
            <a:pPr algn="ctr"/>
            <a:r>
              <a:rPr lang="bg-BG" b="1" i="1" cap="none" dirty="0" smtClean="0"/>
              <a:t>Доц. Д-р Пенка Стефанова,д.м</a:t>
            </a:r>
            <a:endParaRPr lang="en-US" b="1" i="1" cap="none" dirty="0"/>
          </a:p>
        </p:txBody>
      </p:sp>
      <p:pic>
        <p:nvPicPr>
          <p:cNvPr id="4" name="Picture 3"/>
          <p:cNvPicPr>
            <a:picLocks noChangeAspect="1"/>
          </p:cNvPicPr>
          <p:nvPr/>
        </p:nvPicPr>
        <p:blipFill>
          <a:blip r:embed="rId2"/>
          <a:stretch>
            <a:fillRect/>
          </a:stretch>
        </p:blipFill>
        <p:spPr>
          <a:xfrm>
            <a:off x="165882" y="169371"/>
            <a:ext cx="3238500" cy="4286250"/>
          </a:xfrm>
          <a:prstGeom prst="rect">
            <a:avLst/>
          </a:prstGeom>
        </p:spPr>
      </p:pic>
      <p:sp>
        <p:nvSpPr>
          <p:cNvPr id="5" name="Rectangle 4"/>
          <p:cNvSpPr>
            <a:spLocks noChangeArrowheads="1"/>
          </p:cNvSpPr>
          <p:nvPr/>
        </p:nvSpPr>
        <p:spPr bwMode="auto">
          <a:xfrm>
            <a:off x="3404381" y="206856"/>
            <a:ext cx="7751299" cy="17389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wrap="square" lIns="0" rIns="0" anchor="ctr">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algn="ctr">
              <a:defRPr/>
            </a:pPr>
            <a:r>
              <a:rPr lang="bg-BG" altLang="en-US" sz="2400" b="1" dirty="0" smtClean="0">
                <a:solidFill>
                  <a:schemeClr val="accent2"/>
                </a:solidFill>
                <a:latin typeface="Times New Roman" panose="02020603050405020304" pitchFamily="18" charset="0"/>
                <a:cs typeface="Times New Roman" panose="02020603050405020304" pitchFamily="18" charset="0"/>
              </a:rPr>
              <a:t>	</a:t>
            </a:r>
            <a:r>
              <a:rPr lang="bg-BG" altLang="en-US" sz="2400" b="1" dirty="0" smtClean="0">
                <a:solidFill>
                  <a:schemeClr val="bg2">
                    <a:lumMod val="25000"/>
                  </a:schemeClr>
                </a:solidFill>
                <a:latin typeface="Times New Roman" panose="02020603050405020304" pitchFamily="18" charset="0"/>
                <a:cs typeface="Times New Roman" panose="02020603050405020304" pitchFamily="18" charset="0"/>
              </a:rPr>
              <a:t>МЕДИЦИНСКИ УНИВЕРСИТЕТ </a:t>
            </a:r>
            <a:r>
              <a:rPr lang="bg-BG" altLang="en-US" sz="2400" b="1" dirty="0" smtClean="0">
                <a:solidFill>
                  <a:schemeClr val="bg2">
                    <a:lumMod val="25000"/>
                  </a:schemeClr>
                </a:solidFill>
                <a:cs typeface="Times New Roman" panose="02020603050405020304" pitchFamily="18" charset="0"/>
              </a:rPr>
              <a:t>–</a:t>
            </a:r>
            <a:r>
              <a:rPr lang="bg-BG" altLang="en-US" sz="2400" b="1" dirty="0" smtClean="0">
                <a:solidFill>
                  <a:schemeClr val="bg2">
                    <a:lumMod val="25000"/>
                  </a:schemeClr>
                </a:solidFill>
                <a:latin typeface="Times New Roman" panose="02020603050405020304" pitchFamily="18" charset="0"/>
                <a:cs typeface="Times New Roman" panose="02020603050405020304" pitchFamily="18" charset="0"/>
              </a:rPr>
              <a:t> ПЛЕВЕН</a:t>
            </a:r>
            <a:endParaRPr lang="bg-BG" altLang="en-US" sz="2400" b="1" dirty="0" smtClean="0">
              <a:solidFill>
                <a:schemeClr val="bg2">
                  <a:lumMod val="25000"/>
                </a:schemeClr>
              </a:solidFill>
            </a:endParaRPr>
          </a:p>
          <a:p>
            <a:pPr algn="ctr">
              <a:defRPr/>
            </a:pPr>
            <a:r>
              <a:rPr lang="bg-BG" altLang="en-US" sz="2000" b="1" dirty="0" smtClean="0">
                <a:solidFill>
                  <a:schemeClr val="bg2">
                    <a:lumMod val="25000"/>
                  </a:schemeClr>
                </a:solidFill>
                <a:latin typeface="+mn-lt"/>
                <a:cs typeface="Times New Roman" panose="02020603050405020304" pitchFamily="18" charset="0"/>
              </a:rPr>
              <a:t>	ФАКУЛТЕТ „ОБЩЕСТВЕНО ЗДРАВЕ“</a:t>
            </a:r>
            <a:endParaRPr lang="en-US" altLang="en-US" sz="2000" b="1" dirty="0" smtClean="0">
              <a:solidFill>
                <a:schemeClr val="bg2">
                  <a:lumMod val="25000"/>
                </a:schemeClr>
              </a:solidFill>
              <a:latin typeface="+mn-lt"/>
              <a:cs typeface="Times New Roman" panose="02020603050405020304" pitchFamily="18" charset="0"/>
            </a:endParaRPr>
          </a:p>
          <a:p>
            <a:pPr algn="ctr">
              <a:spcBef>
                <a:spcPts val="600"/>
              </a:spcBef>
              <a:defRPr/>
            </a:pPr>
            <a:r>
              <a:rPr lang="bg-BG" altLang="en-US" b="1" dirty="0" smtClean="0">
                <a:solidFill>
                  <a:schemeClr val="bg2">
                    <a:lumMod val="25000"/>
                  </a:schemeClr>
                </a:solidFill>
                <a:latin typeface="Times New Roman" panose="02020603050405020304" pitchFamily="18" charset="0"/>
                <a:cs typeface="Times New Roman" panose="02020603050405020304" pitchFamily="18" charset="0"/>
              </a:rPr>
              <a:t>	ЦЕНТЪР ЗА ДИСТАНЦИОННО ОБУЧЕНИЕ</a:t>
            </a:r>
            <a:endParaRPr lang="en-US" altLang="en-US" b="1" dirty="0" smtClean="0">
              <a:solidFill>
                <a:schemeClr val="bg2">
                  <a:lumMod val="25000"/>
                </a:schemeClr>
              </a:solidFill>
              <a:latin typeface="Times New Roman" panose="02020603050405020304" pitchFamily="18" charset="0"/>
              <a:cs typeface="Times New Roman" panose="02020603050405020304" pitchFamily="18" charset="0"/>
            </a:endParaRPr>
          </a:p>
          <a:p>
            <a:pPr algn="ctr">
              <a:defRPr/>
            </a:pPr>
            <a:r>
              <a:rPr lang="bg-BG" sz="2000" dirty="0"/>
              <a:t/>
            </a:r>
            <a:br>
              <a:rPr lang="bg-BG" sz="2000" dirty="0"/>
            </a:br>
            <a:endParaRPr lang="bg-BG" altLang="en-US" sz="2000" b="1" dirty="0" smtClean="0">
              <a:solidFill>
                <a:schemeClr val="accent2"/>
              </a:solidFill>
              <a:latin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532" y="287338"/>
            <a:ext cx="10058400" cy="561975"/>
          </a:xfrm>
        </p:spPr>
        <p:txBody>
          <a:bodyPr>
            <a:normAutofit/>
          </a:bodyPr>
          <a:lstStyle/>
          <a:p>
            <a:pPr algn="ctr"/>
            <a:r>
              <a:rPr lang="bg-BG" sz="2800" b="1" dirty="0" smtClean="0"/>
              <a:t>КЛИНИЧНИ ИЗПИТВАНИЯ НА ЛЕКАРСТВЕНИ ПРОДУКТИ</a:t>
            </a:r>
            <a:endParaRPr lang="bg-BG" sz="2800" b="1" dirty="0"/>
          </a:p>
        </p:txBody>
      </p:sp>
      <p:sp>
        <p:nvSpPr>
          <p:cNvPr id="3" name="Rectangle 2"/>
          <p:cNvSpPr/>
          <p:nvPr/>
        </p:nvSpPr>
        <p:spPr>
          <a:xfrm>
            <a:off x="940904" y="978213"/>
            <a:ext cx="10228028" cy="5324535"/>
          </a:xfrm>
          <a:prstGeom prst="rect">
            <a:avLst/>
          </a:prstGeom>
          <a:solidFill>
            <a:schemeClr val="bg1"/>
          </a:solidFill>
        </p:spPr>
        <p:txBody>
          <a:bodyPr wrap="square">
            <a:spAutoFit/>
          </a:bodyPr>
          <a:lstStyle/>
          <a:p>
            <a:pPr algn="just"/>
            <a:r>
              <a:rPr lang="bg-BG" b="1" dirty="0" smtClean="0"/>
              <a:t>	</a:t>
            </a:r>
            <a:r>
              <a:rPr lang="bg-BG" sz="2000" b="1" dirty="0" smtClean="0"/>
              <a:t>Клинично изпитване върху хора се провежда, когато е необходимо да се открият или потвърдят клиничните и фармакодинамичните показатели а един ЛП, да се определят нежеланите лекарствени реакции или да се изследват абсорбцията, разпределението, метаболизма и екскрецията на лекарствения продукт.</a:t>
            </a:r>
          </a:p>
          <a:p>
            <a:pPr algn="just"/>
            <a:r>
              <a:rPr lang="bg-BG" sz="2000" b="1" dirty="0"/>
              <a:t>	</a:t>
            </a:r>
            <a:r>
              <a:rPr lang="bg-BG" sz="2000" b="1" dirty="0" smtClean="0"/>
              <a:t>Правата, безопасността и здравето на участниците в клиничното изпитване се поставят над интересите на науката и обществото.</a:t>
            </a:r>
          </a:p>
          <a:p>
            <a:pPr algn="just"/>
            <a:r>
              <a:rPr lang="bg-BG" sz="2000" b="1" dirty="0"/>
              <a:t>	</a:t>
            </a:r>
            <a:r>
              <a:rPr lang="bg-BG" sz="2000" b="1" dirty="0" smtClean="0"/>
              <a:t>Извършват се само в ЛЗБП или ЛЗ за Извънболнична МП, регистирани по реда на ЗЛЗ и имат създадена и вписана в регистъра на ИАЛ комисия по етика. Ръководителя на ЛЗ дава съгласието си за участието на главния изследовател и за провеждане на проучването.</a:t>
            </a:r>
          </a:p>
          <a:p>
            <a:pPr algn="just"/>
            <a:r>
              <a:rPr lang="bg-BG" sz="2000" b="1" dirty="0"/>
              <a:t>	</a:t>
            </a:r>
            <a:r>
              <a:rPr lang="bg-BG" sz="2000" b="1" dirty="0" smtClean="0"/>
              <a:t>Съгласно ЗЛПХМ клинично изпитване на </a:t>
            </a:r>
            <a:r>
              <a:rPr lang="bg-BG" sz="2000" b="1" dirty="0" smtClean="0">
                <a:solidFill>
                  <a:srgbClr val="FF0000"/>
                </a:solidFill>
              </a:rPr>
              <a:t>ЛП върху хора може да се извърши с</a:t>
            </a:r>
            <a:r>
              <a:rPr lang="bg-BG" sz="2000" b="1" dirty="0" smtClean="0"/>
              <a:t>:</a:t>
            </a:r>
          </a:p>
          <a:p>
            <a:pPr marL="342900" indent="-342900" algn="just">
              <a:buFontTx/>
              <a:buChar char="-"/>
            </a:pPr>
            <a:r>
              <a:rPr lang="bg-BG" sz="2000" b="1" dirty="0" smtClean="0"/>
              <a:t>ЛП, които не са разрешени за употреба в България;</a:t>
            </a:r>
          </a:p>
          <a:p>
            <a:pPr marL="342900" indent="-342900" algn="just">
              <a:buFontTx/>
              <a:buChar char="-"/>
            </a:pPr>
            <a:r>
              <a:rPr lang="bg-BG" sz="2000" b="1" dirty="0" smtClean="0"/>
              <a:t>ЛП, които са разрешени, но се изпитват за неразрешено показание, лекарствена форма или неизследвана целева група пациенти.</a:t>
            </a:r>
          </a:p>
          <a:p>
            <a:pPr algn="just"/>
            <a:endParaRPr lang="bg-BG" sz="2000" b="1" dirty="0" smtClean="0"/>
          </a:p>
          <a:p>
            <a:pPr algn="just"/>
            <a:r>
              <a:rPr lang="bg-BG" sz="2000" b="1" dirty="0"/>
              <a:t>	</a:t>
            </a:r>
            <a:endParaRPr lang="bg-BG" sz="2000" b="1" dirty="0" smtClean="0"/>
          </a:p>
          <a:p>
            <a:pPr algn="just"/>
            <a:r>
              <a:rPr lang="bg-BG" sz="2000" b="1" dirty="0"/>
              <a:t>	</a:t>
            </a:r>
            <a:endParaRPr lang="bg-BG" dirty="0"/>
          </a:p>
        </p:txBody>
      </p:sp>
    </p:spTree>
    <p:extLst>
      <p:ext uri="{BB962C8B-B14F-4D97-AF65-F5344CB8AC3E}">
        <p14:creationId xmlns:p14="http://schemas.microsoft.com/office/powerpoint/2010/main" val="114199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340" y="194246"/>
            <a:ext cx="10800522" cy="6370975"/>
          </a:xfrm>
          <a:prstGeom prst="rect">
            <a:avLst/>
          </a:prstGeom>
          <a:solidFill>
            <a:schemeClr val="bg1"/>
          </a:solidFill>
        </p:spPr>
        <p:txBody>
          <a:bodyPr wrap="square">
            <a:spAutoFit/>
          </a:bodyPr>
          <a:lstStyle/>
          <a:p>
            <a:pPr algn="just"/>
            <a:r>
              <a:rPr lang="en-US" sz="2400" b="1" dirty="0" smtClean="0">
                <a:solidFill>
                  <a:srgbClr val="FF0000"/>
                </a:solidFill>
              </a:rPr>
              <a:t>	</a:t>
            </a:r>
            <a:r>
              <a:rPr lang="bg-BG" sz="2400" b="1" dirty="0" smtClean="0">
                <a:solidFill>
                  <a:srgbClr val="FF0000"/>
                </a:solidFill>
              </a:rPr>
              <a:t>Задължителни условия за разрешаване на Клинично изпитване:</a:t>
            </a:r>
          </a:p>
          <a:p>
            <a:pPr marL="285750" indent="-285750" algn="just">
              <a:buFontTx/>
              <a:buChar char="-"/>
            </a:pPr>
            <a:r>
              <a:rPr lang="bg-BG" sz="2400" b="1" dirty="0" smtClean="0"/>
              <a:t>Извършен е анализ на очакваните терапевтични ползи за участниците в изпитването, на настоящите и бъдещите ползи за пациентите, както и за здравеопазването като цяло, които трябва да оправдаят предвидимите рискове. При оценяване на съотношението риск/полза се използват фармакоепидемиологични и фармакоикономически методи.</a:t>
            </a:r>
          </a:p>
          <a:p>
            <a:pPr algn="just"/>
            <a:endParaRPr lang="bg-BG" sz="2400" b="1" dirty="0" smtClean="0"/>
          </a:p>
          <a:p>
            <a:pPr marL="285750" indent="-285750" algn="just">
              <a:buFontTx/>
              <a:buChar char="-"/>
            </a:pPr>
            <a:r>
              <a:rPr lang="bg-BG" sz="2400" b="1" dirty="0" smtClean="0"/>
              <a:t>Гарантирани са физическата и психическата неприкосновеност на участника в проучването, както и правата за защита на личните му данни;</a:t>
            </a:r>
          </a:p>
          <a:p>
            <a:pPr algn="just"/>
            <a:endParaRPr lang="bg-BG" sz="2400" b="1" dirty="0" smtClean="0"/>
          </a:p>
          <a:p>
            <a:pPr marL="285750" indent="-285750" algn="just">
              <a:buFontTx/>
              <a:buChar char="-"/>
            </a:pPr>
            <a:r>
              <a:rPr lang="bg-BG" sz="2400" b="1" dirty="0" smtClean="0"/>
              <a:t>Предвидена е застраховка или обезщетение за покриване на отговорността на изследователя или на възложителя. Главният изследовател носи отговорност в случай на увреждане на здравето или смърт, когато не са спазени изискванията и процедурите на одобрения от Комисията по етика Протокол. В случаите, когато процедурата е спазена, отговорността се носи от възложителя.</a:t>
            </a:r>
          </a:p>
          <a:p>
            <a:pPr marL="285750" indent="-285750" algn="just">
              <a:buFontTx/>
              <a:buChar char="-"/>
            </a:pPr>
            <a:endParaRPr lang="bg-BG" sz="2400" b="1" dirty="0"/>
          </a:p>
        </p:txBody>
      </p:sp>
    </p:spTree>
    <p:extLst>
      <p:ext uri="{BB962C8B-B14F-4D97-AF65-F5344CB8AC3E}">
        <p14:creationId xmlns:p14="http://schemas.microsoft.com/office/powerpoint/2010/main" val="19216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3426" y="685326"/>
            <a:ext cx="10813773" cy="4893647"/>
          </a:xfrm>
          <a:prstGeom prst="rect">
            <a:avLst/>
          </a:prstGeom>
          <a:solidFill>
            <a:schemeClr val="bg1"/>
          </a:solidFill>
        </p:spPr>
        <p:txBody>
          <a:bodyPr wrap="square">
            <a:spAutoFit/>
          </a:bodyPr>
          <a:lstStyle/>
          <a:p>
            <a:pPr lvl="0" algn="just"/>
            <a:r>
              <a:rPr lang="bg-BG" sz="2400" b="1" dirty="0" smtClean="0">
                <a:solidFill>
                  <a:prstClr val="black"/>
                </a:solidFill>
              </a:rPr>
              <a:t>Клинично изпитване се допуска само върху лице, което е:</a:t>
            </a:r>
          </a:p>
          <a:p>
            <a:pPr marL="342900" lvl="0" indent="-342900" algn="just">
              <a:buFontTx/>
              <a:buChar char="-"/>
            </a:pPr>
            <a:r>
              <a:rPr lang="bg-BG" sz="2400" b="1" dirty="0" smtClean="0">
                <a:solidFill>
                  <a:prstClr val="black"/>
                </a:solidFill>
              </a:rPr>
              <a:t>Информирано предварително от лекар, член на изследователския екип, за целите, рисковете и неудобствата на изпитването и за условията, при които ще се провежда.</a:t>
            </a:r>
          </a:p>
          <a:p>
            <a:pPr marL="342900" lvl="0" indent="-342900" algn="just">
              <a:buFontTx/>
              <a:buChar char="-"/>
            </a:pPr>
            <a:r>
              <a:rPr lang="bg-BG" sz="2400" b="1" dirty="0" smtClean="0">
                <a:solidFill>
                  <a:prstClr val="black"/>
                </a:solidFill>
              </a:rPr>
              <a:t>Информирано за правото си по всяко време да се откаже от изпитването без отрицателни последствия за него.</a:t>
            </a:r>
          </a:p>
          <a:p>
            <a:pPr marL="342900" lvl="0" indent="-342900" algn="just">
              <a:buFontTx/>
              <a:buChar char="-"/>
            </a:pPr>
            <a:r>
              <a:rPr lang="bg-BG" sz="2400" b="1" dirty="0" smtClean="0">
                <a:solidFill>
                  <a:prstClr val="black"/>
                </a:solidFill>
              </a:rPr>
              <a:t>Дало е лично писмено информирано съгласие за участие, след като е било запознато със същността, значението, последствията и евентуалните рискове на клиничното изпитване.</a:t>
            </a:r>
          </a:p>
          <a:p>
            <a:pPr lvl="0" algn="just"/>
            <a:r>
              <a:rPr lang="bg-BG" sz="2400" b="1" dirty="0" smtClean="0">
                <a:solidFill>
                  <a:prstClr val="black"/>
                </a:solidFill>
              </a:rPr>
              <a:t>Информирано съгласие не е необходимо, когато се налага незабавно решение, за да се спаси живота на пациент или в този момент не може да се вземе съгласие. В тези случаи решение се взима най-малко от двама лекари, които не участват в изследователския екип.</a:t>
            </a:r>
            <a:endParaRPr lang="bg-BG" sz="2400" b="1" dirty="0">
              <a:solidFill>
                <a:prstClr val="black"/>
              </a:solidFill>
            </a:endParaRPr>
          </a:p>
        </p:txBody>
      </p:sp>
    </p:spTree>
    <p:extLst>
      <p:ext uri="{BB962C8B-B14F-4D97-AF65-F5344CB8AC3E}">
        <p14:creationId xmlns:p14="http://schemas.microsoft.com/office/powerpoint/2010/main" val="413171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972" y="141307"/>
            <a:ext cx="11629622" cy="6524863"/>
          </a:xfrm>
          <a:prstGeom prst="rect">
            <a:avLst/>
          </a:prstGeom>
          <a:solidFill>
            <a:schemeClr val="bg1"/>
          </a:solidFill>
        </p:spPr>
        <p:txBody>
          <a:bodyPr wrap="square">
            <a:spAutoFit/>
          </a:bodyPr>
          <a:lstStyle/>
          <a:p>
            <a:pPr algn="just"/>
            <a:r>
              <a:rPr lang="bg-BG" sz="2000" b="1" dirty="0" smtClean="0">
                <a:solidFill>
                  <a:srgbClr val="FF0000"/>
                </a:solidFill>
              </a:rPr>
              <a:t>	Комисия по етика</a:t>
            </a:r>
          </a:p>
          <a:p>
            <a:pPr algn="just"/>
            <a:r>
              <a:rPr lang="bg-BG" sz="2000" b="1" dirty="0" smtClean="0"/>
              <a:t>	Основен елемент в структурата на всяко клинично изпитване.</a:t>
            </a:r>
          </a:p>
          <a:p>
            <a:pPr algn="just"/>
            <a:r>
              <a:rPr lang="bg-BG" sz="2000" b="1" dirty="0"/>
              <a:t>	</a:t>
            </a:r>
            <a:r>
              <a:rPr lang="bg-BG" sz="2000" b="1" dirty="0" smtClean="0"/>
              <a:t>Към министъра на здравеопазването е създадена Комисия по етика за многоцентрови клинични изпитвания на територията на цяялата страна. Към ЛЗ, в които се извършват клинични изпитвания, се създават комисии по етика в състав, определен от ръководителя на ЛЗ. Регистърът на ЛЗ, към които има създадени комисии по етика, се публикува на електронната страница на ИАЛ. Към Министерски съвет се създава Централна комисия по етика, която дава становища по етични въпроси, когато е сезирана от другите комисии по етика, както и осъществява методично ръководство</a:t>
            </a:r>
            <a:endParaRPr lang="en-US" sz="2000" b="1" dirty="0" smtClean="0"/>
          </a:p>
          <a:p>
            <a:pPr algn="just"/>
            <a:r>
              <a:rPr lang="bg-BG" sz="2000" b="1" dirty="0" smtClean="0"/>
              <a:t>	</a:t>
            </a:r>
            <a:r>
              <a:rPr lang="bg-BG" sz="2000" b="1" i="1" dirty="0" smtClean="0">
                <a:solidFill>
                  <a:srgbClr val="FF0000"/>
                </a:solidFill>
              </a:rPr>
              <a:t>Основна функция</a:t>
            </a:r>
            <a:r>
              <a:rPr lang="bg-BG" sz="2000" b="1" dirty="0" smtClean="0"/>
              <a:t> на Ко</a:t>
            </a:r>
            <a:r>
              <a:rPr lang="bg-BG" sz="2000" b="1" dirty="0" smtClean="0">
                <a:solidFill>
                  <a:prstClr val="black"/>
                </a:solidFill>
              </a:rPr>
              <a:t>мисията </a:t>
            </a:r>
            <a:r>
              <a:rPr lang="bg-BG" sz="2000" b="1" dirty="0">
                <a:solidFill>
                  <a:prstClr val="black"/>
                </a:solidFill>
              </a:rPr>
              <a:t>по етика дава разрешение за провеждане на клинично изпитване, когато не се отнася до лекарствени продукти за генна и клетъчна терапия, ЛП които съдържат генно модифицирани организми и медикаменти, съдържащи биологични компоненти от човешки или животински произход</a:t>
            </a:r>
            <a:r>
              <a:rPr lang="bg-BG" sz="2000" b="1" dirty="0" smtClean="0">
                <a:solidFill>
                  <a:prstClr val="black"/>
                </a:solidFill>
              </a:rPr>
              <a:t>.</a:t>
            </a:r>
          </a:p>
          <a:p>
            <a:pPr algn="just"/>
            <a:r>
              <a:rPr lang="bg-BG" sz="2000" b="1" dirty="0">
                <a:solidFill>
                  <a:prstClr val="black"/>
                </a:solidFill>
              </a:rPr>
              <a:t>	</a:t>
            </a:r>
            <a:r>
              <a:rPr lang="bg-BG" sz="2000" b="1" dirty="0" smtClean="0">
                <a:solidFill>
                  <a:srgbClr val="FF0000"/>
                </a:solidFill>
              </a:rPr>
              <a:t>Комисията по етика изготвя своите становища, като се основава на:</a:t>
            </a:r>
          </a:p>
          <a:p>
            <a:pPr algn="just"/>
            <a:r>
              <a:rPr lang="bg-BG" sz="2000" b="1" dirty="0" smtClean="0">
                <a:solidFill>
                  <a:prstClr val="black"/>
                </a:solidFill>
              </a:rPr>
              <a:t>- Значение на клиничното изпитване; - положителна оценка риск/полза; - протокола от клиничното изпитване; - пригодност на главния изследовател и неговия екип; - брошура на изследователя; - наличие на необходимо оборудване; - процедура за получаване на информирано  съгласие; - предвидено обезщетение или възстановяване в случай на вреди или смърт; - елементите на договора между възложителя и ЛЗ; - условия за набиране на участници; - Изпълнение на изискванията на стандарта за Добра клинична практика.</a:t>
            </a:r>
          </a:p>
          <a:p>
            <a:pPr algn="just"/>
            <a:r>
              <a:rPr lang="bg-BG" sz="2000" b="1" dirty="0">
                <a:solidFill>
                  <a:prstClr val="black"/>
                </a:solidFill>
              </a:rPr>
              <a:t>	</a:t>
            </a:r>
            <a:endParaRPr lang="bg-BG" sz="2000" b="1" dirty="0" smtClean="0">
              <a:solidFill>
                <a:prstClr val="black"/>
              </a:solidFill>
            </a:endParaRPr>
          </a:p>
          <a:p>
            <a:pPr algn="just"/>
            <a:endParaRPr lang="bg-BG" dirty="0"/>
          </a:p>
        </p:txBody>
      </p:sp>
    </p:spTree>
    <p:extLst>
      <p:ext uri="{BB962C8B-B14F-4D97-AF65-F5344CB8AC3E}">
        <p14:creationId xmlns:p14="http://schemas.microsoft.com/office/powerpoint/2010/main" val="64131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639" y="355886"/>
            <a:ext cx="11294772" cy="5632311"/>
          </a:xfrm>
          <a:prstGeom prst="rect">
            <a:avLst/>
          </a:prstGeom>
          <a:solidFill>
            <a:schemeClr val="bg1"/>
          </a:solidFill>
        </p:spPr>
        <p:txBody>
          <a:bodyPr wrap="square">
            <a:spAutoFit/>
          </a:bodyPr>
          <a:lstStyle/>
          <a:p>
            <a:pPr algn="just"/>
            <a:r>
              <a:rPr lang="bg-BG" b="1" dirty="0" smtClean="0">
                <a:solidFill>
                  <a:srgbClr val="FF0000"/>
                </a:solidFill>
              </a:rPr>
              <a:t>	</a:t>
            </a:r>
            <a:r>
              <a:rPr lang="bg-BG" sz="2400" b="1" dirty="0" smtClean="0">
                <a:solidFill>
                  <a:srgbClr val="FF0000"/>
                </a:solidFill>
              </a:rPr>
              <a:t>Добра Клинична практика</a:t>
            </a:r>
          </a:p>
          <a:p>
            <a:pPr algn="just"/>
            <a:r>
              <a:rPr lang="bg-BG" sz="2400" b="1" dirty="0" smtClean="0"/>
              <a:t>	Стандартът </a:t>
            </a:r>
            <a:r>
              <a:rPr lang="bg-BG" sz="2400" b="1" dirty="0"/>
              <a:t>за Добра клинична практика </a:t>
            </a:r>
            <a:r>
              <a:rPr lang="bg-BG" sz="2400" b="1" dirty="0" smtClean="0"/>
              <a:t>(определен с Наредба на МЗ), представлява </a:t>
            </a:r>
            <a:r>
              <a:rPr lang="bg-BG" sz="2400" b="1" dirty="0"/>
              <a:t>съвкупност от международно признати етични и научни изисквания за качество, които се спазват при планирането, провеждането, отчитането и докладването на клиничните изпитвания</a:t>
            </a:r>
            <a:r>
              <a:rPr lang="bg-BG" sz="2400" b="1" dirty="0" smtClean="0"/>
              <a:t>.</a:t>
            </a:r>
          </a:p>
          <a:p>
            <a:pPr algn="just"/>
            <a:r>
              <a:rPr lang="bg-BG" sz="2400" b="1" dirty="0"/>
              <a:t>	</a:t>
            </a:r>
            <a:r>
              <a:rPr lang="bg-BG" sz="2400" b="1" dirty="0" smtClean="0">
                <a:solidFill>
                  <a:srgbClr val="FF0000"/>
                </a:solidFill>
              </a:rPr>
              <a:t>Целта </a:t>
            </a:r>
            <a:r>
              <a:rPr lang="bg-BG" sz="2400" b="1" dirty="0" smtClean="0"/>
              <a:t>на правилата за Добра клинична практика (</a:t>
            </a:r>
            <a:r>
              <a:rPr lang="en-US" sz="2400" b="1" dirty="0" smtClean="0"/>
              <a:t>GCP</a:t>
            </a:r>
            <a:r>
              <a:rPr lang="bg-BG" sz="2400" b="1" dirty="0" smtClean="0"/>
              <a:t>) е да се осигури единен стандарт за ЕС, САЩ и Япония за облекчаване на взаимното признаване на данни от клинични изпитвания от локалните регулаторни органи.</a:t>
            </a:r>
          </a:p>
          <a:p>
            <a:pPr algn="just"/>
            <a:r>
              <a:rPr lang="bg-BG" sz="2400" b="1" dirty="0"/>
              <a:t>	</a:t>
            </a:r>
            <a:r>
              <a:rPr lang="bg-BG" sz="2400" b="1" dirty="0" smtClean="0"/>
              <a:t>Освен функциите и отговорностите на Комисията по етика, </a:t>
            </a:r>
            <a:r>
              <a:rPr lang="en-US" sz="2400" b="1" dirty="0" smtClean="0"/>
              <a:t>GCP</a:t>
            </a:r>
            <a:r>
              <a:rPr lang="bg-BG" sz="2400" b="1" dirty="0" smtClean="0"/>
              <a:t> регламентира задълженията и на другите основни участници в едно клинично проучване (главен изследовател, възложител), както и изискванията към основните документи на клиничното изпитване – Протокол и брошура на изследователя.</a:t>
            </a:r>
            <a:endParaRPr lang="bg-BG" sz="2400" b="1" dirty="0"/>
          </a:p>
          <a:p>
            <a:pPr algn="just"/>
            <a:r>
              <a:rPr lang="bg-BG" sz="2400" b="1" dirty="0"/>
              <a:t>	</a:t>
            </a:r>
            <a:r>
              <a:rPr lang="bg-BG" sz="2400" b="1" dirty="0">
                <a:solidFill>
                  <a:srgbClr val="FF0000"/>
                </a:solidFill>
              </a:rPr>
              <a:t>Протоколът </a:t>
            </a:r>
            <a:r>
              <a:rPr lang="bg-BG" sz="2400" b="1" dirty="0"/>
              <a:t>се състои от 15 регламентирани раздела и съдържа специфична информация, която е необходима за провеждане на клиничното изпитване.</a:t>
            </a:r>
          </a:p>
        </p:txBody>
      </p:sp>
    </p:spTree>
    <p:extLst>
      <p:ext uri="{BB962C8B-B14F-4D97-AF65-F5344CB8AC3E}">
        <p14:creationId xmlns:p14="http://schemas.microsoft.com/office/powerpoint/2010/main" val="10101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88571" y="299213"/>
            <a:ext cx="10058400" cy="611365"/>
          </a:xfrm>
        </p:spPr>
        <p:txBody>
          <a:bodyPr>
            <a:normAutofit/>
          </a:bodyPr>
          <a:lstStyle/>
          <a:p>
            <a:pPr algn="ctr"/>
            <a:r>
              <a:rPr lang="bg-BG" sz="2800" b="1" dirty="0" smtClean="0"/>
              <a:t>ПРОИЗВОДСТВО НА МЕДИКАМЕНТИ, РАЗРЕШЕНИЯ ЗА УПОТРЕБА</a:t>
            </a:r>
            <a:endParaRPr lang="bg-BG" sz="2800" b="1" dirty="0"/>
          </a:p>
        </p:txBody>
      </p:sp>
      <p:sp>
        <p:nvSpPr>
          <p:cNvPr id="4" name="Rectangle 3"/>
          <p:cNvSpPr/>
          <p:nvPr/>
        </p:nvSpPr>
        <p:spPr>
          <a:xfrm>
            <a:off x="518312" y="1765602"/>
            <a:ext cx="11394831" cy="3416320"/>
          </a:xfrm>
          <a:prstGeom prst="rect">
            <a:avLst/>
          </a:prstGeom>
          <a:solidFill>
            <a:schemeClr val="bg1"/>
          </a:solidFill>
        </p:spPr>
        <p:txBody>
          <a:bodyPr wrap="square">
            <a:spAutoFit/>
          </a:bodyPr>
          <a:lstStyle/>
          <a:p>
            <a:pPr algn="just"/>
            <a:r>
              <a:rPr lang="ru-RU" sz="2400" dirty="0" smtClean="0"/>
              <a:t>	Разрешение за производство на ЛП се изисква за компаниите, които извършват едновременно или поотделно някоя от следните дейности:</a:t>
            </a:r>
          </a:p>
          <a:p>
            <a:pPr marL="342900" indent="-342900" algn="just">
              <a:buFont typeface="Calibri" panose="020F0502020204030204" pitchFamily="34" charset="0"/>
              <a:buChar char="₋"/>
            </a:pPr>
            <a:r>
              <a:rPr lang="ru-RU" sz="2400" dirty="0" smtClean="0"/>
              <a:t>Пълно или частично производство;</a:t>
            </a:r>
          </a:p>
          <a:p>
            <a:pPr marL="342900" indent="-342900" algn="just">
              <a:buFont typeface="Calibri" panose="020F0502020204030204" pitchFamily="34" charset="0"/>
              <a:buChar char="₋"/>
            </a:pPr>
            <a:r>
              <a:rPr lang="ru-RU" sz="2400" dirty="0" smtClean="0"/>
              <a:t>Различни процеси на разфасоване, опаковане, преопаковане, етикетиране, качествен контрол и освобождаване на партиди на ЛП, включително тези, които са предназначени за клинично изпитване.</a:t>
            </a:r>
          </a:p>
          <a:p>
            <a:pPr algn="just"/>
            <a:r>
              <a:rPr lang="ru-RU" sz="2400" dirty="0"/>
              <a:t>	</a:t>
            </a:r>
            <a:r>
              <a:rPr lang="ru-RU" sz="2400" dirty="0" smtClean="0">
                <a:solidFill>
                  <a:srgbClr val="FF0000"/>
                </a:solidFill>
              </a:rPr>
              <a:t>ИАЛ</a:t>
            </a:r>
            <a:r>
              <a:rPr lang="ru-RU" sz="2400" dirty="0" smtClean="0"/>
              <a:t> издава разрешенията за производство и сертификати за Добра производствена практика (</a:t>
            </a:r>
            <a:r>
              <a:rPr lang="en-US" sz="2400" dirty="0" smtClean="0"/>
              <a:t>GMP</a:t>
            </a:r>
            <a:r>
              <a:rPr lang="bg-BG" sz="2400" dirty="0" smtClean="0"/>
              <a:t>), като въвежда информацията в базата данни на ЕС.</a:t>
            </a:r>
          </a:p>
          <a:p>
            <a:pPr algn="just"/>
            <a:r>
              <a:rPr lang="bg-BG" sz="2400" dirty="0"/>
              <a:t>		</a:t>
            </a:r>
            <a:endParaRPr lang="ru-RU" sz="2400" dirty="0"/>
          </a:p>
        </p:txBody>
      </p:sp>
    </p:spTree>
    <p:extLst>
      <p:ext uri="{BB962C8B-B14F-4D97-AF65-F5344CB8AC3E}">
        <p14:creationId xmlns:p14="http://schemas.microsoft.com/office/powerpoint/2010/main" val="72397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5019" y="856335"/>
            <a:ext cx="10925298" cy="4524315"/>
          </a:xfrm>
          <a:prstGeom prst="rect">
            <a:avLst/>
          </a:prstGeom>
          <a:solidFill>
            <a:schemeClr val="bg1"/>
          </a:solidFill>
        </p:spPr>
        <p:txBody>
          <a:bodyPr wrap="square">
            <a:spAutoFit/>
          </a:bodyPr>
          <a:lstStyle/>
          <a:p>
            <a:pPr lvl="0" algn="just"/>
            <a:r>
              <a:rPr lang="bg-BG" sz="2400" dirty="0">
                <a:solidFill>
                  <a:srgbClr val="FF0000"/>
                </a:solidFill>
              </a:rPr>
              <a:t>Добрата производствена практика </a:t>
            </a:r>
            <a:r>
              <a:rPr lang="bg-BG" sz="2400" dirty="0">
                <a:solidFill>
                  <a:prstClr val="black"/>
                </a:solidFill>
              </a:rPr>
              <a:t>представлява ефективна система от правила и процедури по осигуряване на качеството на производството на всички видове ЛП и активни </a:t>
            </a:r>
            <a:r>
              <a:rPr lang="bg-BG" sz="2400" dirty="0" smtClean="0">
                <a:solidFill>
                  <a:prstClr val="black"/>
                </a:solidFill>
              </a:rPr>
              <a:t>вещества, отнасяща се до:</a:t>
            </a:r>
          </a:p>
          <a:p>
            <a:pPr marL="457200" lvl="0" indent="-457200" algn="just">
              <a:buAutoNum type="arabicPeriod"/>
            </a:pPr>
            <a:r>
              <a:rPr lang="bg-BG" sz="2400" dirty="0" smtClean="0">
                <a:solidFill>
                  <a:prstClr val="black"/>
                </a:solidFill>
              </a:rPr>
              <a:t>Персонал</a:t>
            </a:r>
          </a:p>
          <a:p>
            <a:pPr marL="457200" lvl="0" indent="-457200" algn="just">
              <a:buAutoNum type="arabicPeriod"/>
            </a:pPr>
            <a:r>
              <a:rPr lang="bg-BG" sz="2400" dirty="0" smtClean="0">
                <a:solidFill>
                  <a:prstClr val="black"/>
                </a:solidFill>
              </a:rPr>
              <a:t>Помещения и оборудване</a:t>
            </a:r>
          </a:p>
          <a:p>
            <a:pPr marL="457200" lvl="0" indent="-457200" algn="just">
              <a:buAutoNum type="arabicPeriod"/>
            </a:pPr>
            <a:r>
              <a:rPr lang="bg-BG" sz="2400" dirty="0" smtClean="0">
                <a:solidFill>
                  <a:prstClr val="black"/>
                </a:solidFill>
              </a:rPr>
              <a:t>Документация</a:t>
            </a:r>
          </a:p>
          <a:p>
            <a:pPr marL="457200" lvl="0" indent="-457200" algn="just">
              <a:buAutoNum type="arabicPeriod"/>
            </a:pPr>
            <a:r>
              <a:rPr lang="bg-BG" sz="2400" dirty="0" smtClean="0">
                <a:solidFill>
                  <a:prstClr val="black"/>
                </a:solidFill>
              </a:rPr>
              <a:t>Производство</a:t>
            </a:r>
          </a:p>
          <a:p>
            <a:pPr marL="457200" lvl="0" indent="-457200" algn="just">
              <a:buAutoNum type="arabicPeriod"/>
            </a:pPr>
            <a:r>
              <a:rPr lang="bg-BG" sz="2400" dirty="0" smtClean="0">
                <a:solidFill>
                  <a:prstClr val="black"/>
                </a:solidFill>
              </a:rPr>
              <a:t>Качествен контрол</a:t>
            </a:r>
          </a:p>
          <a:p>
            <a:pPr marL="457200" lvl="0" indent="-457200" algn="just">
              <a:buAutoNum type="arabicPeriod"/>
            </a:pPr>
            <a:r>
              <a:rPr lang="bg-BG" sz="2400" dirty="0" smtClean="0">
                <a:solidFill>
                  <a:prstClr val="black"/>
                </a:solidFill>
              </a:rPr>
              <a:t>Възлагателно производство и анализ</a:t>
            </a:r>
          </a:p>
          <a:p>
            <a:pPr marL="457200" lvl="0" indent="-457200" algn="just">
              <a:buAutoNum type="arabicPeriod"/>
            </a:pPr>
            <a:r>
              <a:rPr lang="bg-BG" sz="2400" dirty="0" smtClean="0">
                <a:solidFill>
                  <a:prstClr val="black"/>
                </a:solidFill>
              </a:rPr>
              <a:t>Оплаквания и изтегляне на ЛП, показали отклонение в качеството</a:t>
            </a:r>
          </a:p>
          <a:p>
            <a:pPr marL="457200" lvl="0" indent="-457200" algn="just">
              <a:buAutoNum type="arabicPeriod"/>
            </a:pPr>
            <a:r>
              <a:rPr lang="bg-BG" sz="2400" dirty="0" smtClean="0">
                <a:solidFill>
                  <a:prstClr val="black"/>
                </a:solidFill>
              </a:rPr>
              <a:t>Самоинспекции</a:t>
            </a:r>
          </a:p>
          <a:p>
            <a:pPr marL="457200" lvl="0" indent="-457200" algn="just">
              <a:buAutoNum type="arabicPeriod"/>
            </a:pPr>
            <a:r>
              <a:rPr lang="bg-BG" sz="2400" dirty="0" smtClean="0">
                <a:solidFill>
                  <a:prstClr val="black"/>
                </a:solidFill>
              </a:rPr>
              <a:t>Етикетиране</a:t>
            </a:r>
            <a:endParaRPr lang="bg-BG" sz="2400" dirty="0">
              <a:solidFill>
                <a:prstClr val="black"/>
              </a:solidFill>
            </a:endParaRPr>
          </a:p>
        </p:txBody>
      </p:sp>
    </p:spTree>
    <p:extLst>
      <p:ext uri="{BB962C8B-B14F-4D97-AF65-F5344CB8AC3E}">
        <p14:creationId xmlns:p14="http://schemas.microsoft.com/office/powerpoint/2010/main" val="421330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7969" y="109022"/>
            <a:ext cx="9492343" cy="603250"/>
          </a:xfrm>
        </p:spPr>
        <p:txBody>
          <a:bodyPr>
            <a:normAutofit/>
          </a:bodyPr>
          <a:lstStyle/>
          <a:p>
            <a:pPr algn="ctr"/>
            <a:r>
              <a:rPr lang="bg-BG" sz="1800" b="1" dirty="0" smtClean="0"/>
              <a:t>ОРГАНИЗАЦИОННА СХЕМА НА ФАРМАЦВТИЧЕН ПРОИЗВОДИТЕЛ</a:t>
            </a:r>
            <a:endParaRPr lang="bg-BG" sz="1800"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18969777"/>
              </p:ext>
            </p:extLst>
          </p:nvPr>
        </p:nvGraphicFramePr>
        <p:xfrm>
          <a:off x="1187533" y="712272"/>
          <a:ext cx="10196945" cy="5641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3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66701" y="322964"/>
            <a:ext cx="10058400" cy="531812"/>
          </a:xfrm>
        </p:spPr>
        <p:txBody>
          <a:bodyPr>
            <a:normAutofit/>
          </a:bodyPr>
          <a:lstStyle/>
          <a:p>
            <a:pPr algn="ctr"/>
            <a:r>
              <a:rPr lang="bg-BG" sz="2400" b="1" dirty="0" smtClean="0"/>
              <a:t>РАЗРЕШЕНИЯ ЗА УПОТРЕБА НА ЛЕКАРСТВЕНИ ПРОДУКТИ</a:t>
            </a:r>
            <a:endParaRPr lang="bg-BG" sz="2400" b="1" dirty="0"/>
          </a:p>
        </p:txBody>
      </p:sp>
      <p:sp>
        <p:nvSpPr>
          <p:cNvPr id="3" name="Rectangle 2"/>
          <p:cNvSpPr/>
          <p:nvPr/>
        </p:nvSpPr>
        <p:spPr>
          <a:xfrm>
            <a:off x="463138" y="854776"/>
            <a:ext cx="11519065" cy="5632311"/>
          </a:xfrm>
          <a:prstGeom prst="rect">
            <a:avLst/>
          </a:prstGeom>
          <a:solidFill>
            <a:schemeClr val="bg1"/>
          </a:solidFill>
        </p:spPr>
        <p:txBody>
          <a:bodyPr wrap="square">
            <a:spAutoFit/>
          </a:bodyPr>
          <a:lstStyle/>
          <a:p>
            <a:pPr algn="just"/>
            <a:r>
              <a:rPr lang="bg-BG" dirty="0" smtClean="0"/>
              <a:t>	</a:t>
            </a:r>
            <a:r>
              <a:rPr lang="bg-BG" sz="2000" dirty="0" smtClean="0"/>
              <a:t>Промишлено произведен ЛП може да бъде пуснат за продажби на пазара само след получаване на </a:t>
            </a:r>
            <a:r>
              <a:rPr lang="bg-BG" sz="2000" dirty="0" smtClean="0">
                <a:solidFill>
                  <a:srgbClr val="FF0000"/>
                </a:solidFill>
              </a:rPr>
              <a:t>разрешение за употреба </a:t>
            </a:r>
            <a:r>
              <a:rPr lang="bg-BG" sz="2000" dirty="0" smtClean="0"/>
              <a:t>или </a:t>
            </a:r>
            <a:r>
              <a:rPr lang="bg-BG" sz="2000" dirty="0" smtClean="0">
                <a:solidFill>
                  <a:srgbClr val="FF0000"/>
                </a:solidFill>
              </a:rPr>
              <a:t>удостоверение за регистрация</a:t>
            </a:r>
            <a:r>
              <a:rPr lang="bg-BG" sz="2000" dirty="0" smtClean="0"/>
              <a:t>, издадени по реда на ЗЛПХМ или по реда на Регламент ЕО № 726/2004 г.</a:t>
            </a:r>
          </a:p>
          <a:p>
            <a:pPr algn="just"/>
            <a:r>
              <a:rPr lang="bg-BG" sz="2000" dirty="0" smtClean="0"/>
              <a:t>	На територията на България могат да бъдат пускани на пазара само ЛП, чийто притежател на разрешението за употреба има установен представител в страната.</a:t>
            </a:r>
          </a:p>
          <a:p>
            <a:pPr algn="just"/>
            <a:r>
              <a:rPr lang="bg-BG" sz="2000" dirty="0"/>
              <a:t>	</a:t>
            </a:r>
            <a:r>
              <a:rPr lang="bg-BG" sz="2000" dirty="0" smtClean="0">
                <a:solidFill>
                  <a:srgbClr val="FF0000"/>
                </a:solidFill>
              </a:rPr>
              <a:t>Видовете процедури за регистриране </a:t>
            </a:r>
            <a:r>
              <a:rPr lang="bg-BG" sz="2000" dirty="0" smtClean="0"/>
              <a:t>на ЛП са нормативно определени:</a:t>
            </a:r>
          </a:p>
          <a:p>
            <a:pPr marL="1200150" lvl="2" indent="-285750" algn="just">
              <a:buFont typeface="Arial" panose="020B0604020202020204" pitchFamily="34" charset="0"/>
              <a:buChar char="•"/>
            </a:pPr>
            <a:r>
              <a:rPr lang="bg-BG" sz="2000" dirty="0" smtClean="0"/>
              <a:t>Централизирана процедура</a:t>
            </a:r>
          </a:p>
          <a:p>
            <a:pPr marL="1200150" lvl="2" indent="-285750" algn="just">
              <a:buFont typeface="Arial" panose="020B0604020202020204" pitchFamily="34" charset="0"/>
              <a:buChar char="•"/>
            </a:pPr>
            <a:r>
              <a:rPr lang="bg-BG" sz="2000" dirty="0" smtClean="0"/>
              <a:t>Процедура по взаимно признаване/децентрализиране</a:t>
            </a:r>
          </a:p>
          <a:p>
            <a:pPr marL="1200150" lvl="2" indent="-285750" algn="just">
              <a:buFont typeface="Arial" panose="020B0604020202020204" pitchFamily="34" charset="0"/>
              <a:buChar char="•"/>
            </a:pPr>
            <a:r>
              <a:rPr lang="bg-BG" sz="2000" dirty="0" smtClean="0"/>
              <a:t>Национална процедура</a:t>
            </a:r>
          </a:p>
          <a:p>
            <a:pPr lvl="2" algn="just"/>
            <a:r>
              <a:rPr lang="bg-BG" sz="2000" dirty="0" smtClean="0"/>
              <a:t>Притежателят на разрешението за употреба носи отговорност за пуснатите на пазара ЛП.</a:t>
            </a:r>
          </a:p>
          <a:p>
            <a:pPr algn="just"/>
            <a:r>
              <a:rPr lang="bg-BG" sz="2000" dirty="0" smtClean="0"/>
              <a:t>	За издаване на разрешение за употреба на ЛП, фармацевтичният производител или негов представител подава в ИАЛ </a:t>
            </a:r>
            <a:r>
              <a:rPr lang="bg-BG" sz="2000" dirty="0" smtClean="0">
                <a:solidFill>
                  <a:srgbClr val="FF0000"/>
                </a:solidFill>
              </a:rPr>
              <a:t>заявление и досие на ЛП</a:t>
            </a:r>
            <a:r>
              <a:rPr lang="bg-BG" sz="2000" dirty="0" smtClean="0"/>
              <a:t>.</a:t>
            </a:r>
          </a:p>
          <a:p>
            <a:pPr algn="just"/>
            <a:r>
              <a:rPr lang="bg-BG" sz="2000" dirty="0"/>
              <a:t>	</a:t>
            </a:r>
            <a:r>
              <a:rPr lang="bg-BG" sz="2000" dirty="0" smtClean="0"/>
              <a:t>Цялостната документация, необходима за регистрирането на един ЛП е обобщена под наименованието </a:t>
            </a:r>
            <a:r>
              <a:rPr lang="bg-BG" sz="2000" dirty="0" smtClean="0">
                <a:solidFill>
                  <a:srgbClr val="FF0000"/>
                </a:solidFill>
              </a:rPr>
              <a:t>„Лекарствено досие“</a:t>
            </a:r>
            <a:r>
              <a:rPr lang="bg-BG" sz="2000" dirty="0" smtClean="0"/>
              <a:t>. В страните от ЕС са приети общи изисквания към формата на лекарственото досие, „наречен електронен общ технически документ“ (е-С</a:t>
            </a:r>
            <a:r>
              <a:rPr lang="en-US" sz="2000" dirty="0" smtClean="0"/>
              <a:t>TD</a:t>
            </a:r>
            <a:r>
              <a:rPr lang="bg-BG" sz="2000" dirty="0" smtClean="0"/>
              <a:t> ). Основна част на лекарственото досие е кратка характеристика на ЛП, която съдържа наименование, лекарствена форма, активно вещество, клинични, фармакологични и фармацевтични данни.</a:t>
            </a:r>
          </a:p>
          <a:p>
            <a:pPr algn="just"/>
            <a:r>
              <a:rPr lang="bg-BG" sz="2000" dirty="0"/>
              <a:t>	</a:t>
            </a:r>
          </a:p>
        </p:txBody>
      </p:sp>
    </p:spTree>
    <p:extLst>
      <p:ext uri="{BB962C8B-B14F-4D97-AF65-F5344CB8AC3E}">
        <p14:creationId xmlns:p14="http://schemas.microsoft.com/office/powerpoint/2010/main" val="334412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53788" y="119913"/>
            <a:ext cx="10058400" cy="650875"/>
          </a:xfrm>
        </p:spPr>
        <p:txBody>
          <a:bodyPr>
            <a:normAutofit/>
          </a:bodyPr>
          <a:lstStyle/>
          <a:p>
            <a:pPr algn="ctr"/>
            <a:r>
              <a:rPr lang="bg-BG" sz="2800" b="1" dirty="0" smtClean="0"/>
              <a:t>СИСТЕМА ЗА ПРОСЛЕДЯВАНЕ НА ЛЕКАРСТВЕНАТА БЕЗОПАСНОСТ</a:t>
            </a:r>
            <a:endParaRPr lang="bg-BG" sz="2800" b="1" dirty="0"/>
          </a:p>
        </p:txBody>
      </p:sp>
      <p:sp>
        <p:nvSpPr>
          <p:cNvPr id="3" name="Rectangle 2"/>
          <p:cNvSpPr/>
          <p:nvPr/>
        </p:nvSpPr>
        <p:spPr>
          <a:xfrm>
            <a:off x="270456" y="771686"/>
            <a:ext cx="11487955" cy="5170646"/>
          </a:xfrm>
          <a:prstGeom prst="rect">
            <a:avLst/>
          </a:prstGeom>
          <a:solidFill>
            <a:schemeClr val="bg1"/>
          </a:solidFill>
        </p:spPr>
        <p:txBody>
          <a:bodyPr wrap="square">
            <a:spAutoFit/>
          </a:bodyPr>
          <a:lstStyle/>
          <a:p>
            <a:pPr lvl="0" algn="just"/>
            <a:r>
              <a:rPr lang="bg-BG" sz="2200" b="1" dirty="0" smtClean="0"/>
              <a:t>	Целта на системата за фармокологична бдителност е събиране на информация относно рисковете от употребата на ЛП за здравето на пациентите и обществото.</a:t>
            </a:r>
          </a:p>
          <a:p>
            <a:pPr lvl="0" algn="just"/>
            <a:r>
              <a:rPr lang="bg-BG" sz="2200" b="1" dirty="0"/>
              <a:t>	</a:t>
            </a:r>
            <a:r>
              <a:rPr lang="bg-BG" sz="2200" b="1" dirty="0" smtClean="0"/>
              <a:t>Медицинските специалисти са длъжни да съобщават незабавно на притежателя на разрешението за употреба или на ИАЛ за всяка подозирана сериозна нежелана лекарствена реакция.</a:t>
            </a:r>
          </a:p>
          <a:p>
            <a:pPr lvl="0" algn="just"/>
            <a:r>
              <a:rPr lang="bg-BG" sz="2200" b="1" dirty="0"/>
              <a:t>	</a:t>
            </a:r>
            <a:r>
              <a:rPr lang="bg-BG" sz="2200" b="1" dirty="0" smtClean="0"/>
              <a:t>Притежателят на разрешението за употреба определя квалифицирано лице с подходящо образование, което отговаря за проследяване на лекарствената безопасност.</a:t>
            </a:r>
          </a:p>
          <a:p>
            <a:pPr lvl="0" algn="just"/>
            <a:r>
              <a:rPr lang="bg-BG" sz="2200" b="1" dirty="0"/>
              <a:t>	</a:t>
            </a:r>
            <a:r>
              <a:rPr lang="bg-BG" sz="2200" b="1" dirty="0" smtClean="0"/>
              <a:t>Всеки фармацевтичен производител е длъжен да документира всички съобщения за подозирани нежелани лекарствени реакции, които са докладвани от медицински специалисти или пациенти, или са възникнали в процеса на постмаркетингови проучвания.</a:t>
            </a:r>
          </a:p>
          <a:p>
            <a:pPr lvl="0" algn="just"/>
            <a:r>
              <a:rPr lang="bg-BG" sz="2200" b="1" dirty="0"/>
              <a:t>	</a:t>
            </a:r>
            <a:r>
              <a:rPr lang="bg-BG" sz="2200" b="1" dirty="0" smtClean="0"/>
              <a:t>Притежателят на разрешението за употреба е длъжен да предоставя на Европейската агенция по лекарства (ЕМА) периодични доклади за безопасност, които съдържат научна оценка на съотношението полза/риск на ЛП.</a:t>
            </a:r>
          </a:p>
          <a:p>
            <a:pPr lvl="0" algn="just"/>
            <a:endParaRPr lang="bg-BG" sz="2200" b="1" dirty="0" smtClean="0"/>
          </a:p>
          <a:p>
            <a:pPr lvl="0" algn="just"/>
            <a:endParaRPr lang="bg-BG" sz="2200" b="1" dirty="0"/>
          </a:p>
        </p:txBody>
      </p:sp>
    </p:spTree>
    <p:extLst>
      <p:ext uri="{BB962C8B-B14F-4D97-AF65-F5344CB8AC3E}">
        <p14:creationId xmlns:p14="http://schemas.microsoft.com/office/powerpoint/2010/main" val="76561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2031" y="287338"/>
            <a:ext cx="11451101" cy="767739"/>
          </a:xfrm>
        </p:spPr>
        <p:txBody>
          <a:bodyPr>
            <a:normAutofit/>
          </a:bodyPr>
          <a:lstStyle/>
          <a:p>
            <a:pPr algn="ctr"/>
            <a:r>
              <a:rPr lang="bg-BG" sz="2800" b="1" dirty="0" smtClean="0">
                <a:solidFill>
                  <a:srgbClr val="FF0000"/>
                </a:solidFill>
              </a:rPr>
              <a:t>ЗАКОН ЗА ЛЕКАРСТВЕНИТЕ ПРОДУКТИ В ХУМАННАТА МЕДИЦИНА (ЗЛПХМ)</a:t>
            </a:r>
            <a:endParaRPr lang="en-US" sz="2800" b="1" dirty="0">
              <a:solidFill>
                <a:srgbClr val="FF0000"/>
              </a:solidFill>
            </a:endParaRPr>
          </a:p>
        </p:txBody>
      </p:sp>
      <p:sp>
        <p:nvSpPr>
          <p:cNvPr id="3" name="Content Placeholder 2"/>
          <p:cNvSpPr>
            <a:spLocks noGrp="1"/>
          </p:cNvSpPr>
          <p:nvPr>
            <p:ph idx="4294967295"/>
          </p:nvPr>
        </p:nvSpPr>
        <p:spPr>
          <a:xfrm>
            <a:off x="267287" y="1238250"/>
            <a:ext cx="11746522" cy="4993737"/>
          </a:xfrm>
          <a:solidFill>
            <a:schemeClr val="bg1"/>
          </a:solidFill>
        </p:spPr>
        <p:txBody>
          <a:bodyPr>
            <a:normAutofit/>
          </a:bodyPr>
          <a:lstStyle/>
          <a:p>
            <a:pPr algn="just"/>
            <a:r>
              <a:rPr lang="bg-BG" sz="2400" dirty="0" smtClean="0"/>
              <a:t>          </a:t>
            </a:r>
            <a:r>
              <a:rPr lang="bg-BG" sz="2400" dirty="0" smtClean="0">
                <a:solidFill>
                  <a:srgbClr val="FF0000"/>
                </a:solidFill>
              </a:rPr>
              <a:t>ЗЛПХМ</a:t>
            </a:r>
            <a:r>
              <a:rPr lang="bg-BG" sz="2400" dirty="0" smtClean="0"/>
              <a:t> е в сила от м.април 2007 год. и е основният нормативен акт, който урежда всички взаимоотношения, права и задължения на участниците във фармацевтичния пазар в България. </a:t>
            </a:r>
          </a:p>
          <a:p>
            <a:pPr algn="just"/>
            <a:r>
              <a:rPr lang="ru-RU" sz="2400" dirty="0" smtClean="0"/>
              <a:t>          Този </a:t>
            </a:r>
            <a:r>
              <a:rPr lang="ru-RU" sz="2400" dirty="0"/>
              <a:t>закон има </a:t>
            </a:r>
            <a:r>
              <a:rPr lang="ru-RU" sz="2400" dirty="0" smtClean="0"/>
              <a:t>за </a:t>
            </a:r>
            <a:r>
              <a:rPr lang="ru-RU" sz="2400" dirty="0" smtClean="0">
                <a:solidFill>
                  <a:srgbClr val="FF0000"/>
                </a:solidFill>
              </a:rPr>
              <a:t>цел </a:t>
            </a:r>
            <a:r>
              <a:rPr lang="ru-RU" sz="2400" dirty="0"/>
              <a:t>да създаде условия, които осигуряват пускане на пазара на лекарствени продукти, които отговарят на изискванията за </a:t>
            </a:r>
            <a:r>
              <a:rPr lang="ru-RU" sz="2400" i="1" dirty="0"/>
              <a:t>качество, безопасност и ефикасност</a:t>
            </a:r>
            <a:r>
              <a:rPr lang="ru-RU" sz="2400" i="1" dirty="0" smtClean="0"/>
              <a:t>. </a:t>
            </a:r>
          </a:p>
          <a:p>
            <a:pPr algn="just"/>
            <a:r>
              <a:rPr lang="ru-RU" sz="2400" i="1" dirty="0" smtClean="0"/>
              <a:t>	</a:t>
            </a:r>
            <a:r>
              <a:rPr lang="bg-BG" sz="2400" dirty="0" smtClean="0"/>
              <a:t>Разрешават се производството, вносът, търговията на едро и дребно, рекламата, лечението,  профилактиката и диагностиката само с ЛП, които са получили разрешение по ЗЛПХМ или Регламент ЕО 726/2004.</a:t>
            </a:r>
            <a:endParaRPr lang="en-US" sz="2400"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639" y="325975"/>
            <a:ext cx="10842171" cy="531812"/>
          </a:xfrm>
        </p:spPr>
        <p:txBody>
          <a:bodyPr>
            <a:normAutofit/>
          </a:bodyPr>
          <a:lstStyle/>
          <a:p>
            <a:pPr algn="ctr"/>
            <a:r>
              <a:rPr lang="bg-BG" sz="2800" b="1" dirty="0" smtClean="0"/>
              <a:t>ТЪРГОВИЯ НА ЕДРО С ЛЕКАРСТВЕНИ ПРОДУКТИ</a:t>
            </a:r>
            <a:endParaRPr lang="bg-BG" sz="2800" b="1" dirty="0"/>
          </a:p>
        </p:txBody>
      </p:sp>
      <p:sp>
        <p:nvSpPr>
          <p:cNvPr id="4" name="Rectangle 3"/>
          <p:cNvSpPr/>
          <p:nvPr/>
        </p:nvSpPr>
        <p:spPr>
          <a:xfrm>
            <a:off x="510639" y="1083163"/>
            <a:ext cx="10842171" cy="5170646"/>
          </a:xfrm>
          <a:prstGeom prst="rect">
            <a:avLst/>
          </a:prstGeom>
          <a:solidFill>
            <a:schemeClr val="bg1"/>
          </a:solidFill>
        </p:spPr>
        <p:txBody>
          <a:bodyPr wrap="square">
            <a:spAutoFit/>
          </a:bodyPr>
          <a:lstStyle/>
          <a:p>
            <a:pPr algn="just"/>
            <a:r>
              <a:rPr lang="bg-BG" sz="2000" b="1" dirty="0" smtClean="0"/>
              <a:t>	</a:t>
            </a:r>
            <a:r>
              <a:rPr lang="bg-BG" sz="2200" b="1" dirty="0" smtClean="0"/>
              <a:t>Търговия на едро с ЛП могат да извършват юридически лица, които притежават разрешение за тази дейност, издадено от ИАЛ.</a:t>
            </a:r>
          </a:p>
          <a:p>
            <a:pPr algn="just"/>
            <a:r>
              <a:rPr lang="bg-BG" sz="2200" b="1" dirty="0"/>
              <a:t>	</a:t>
            </a:r>
            <a:r>
              <a:rPr lang="bg-BG" sz="2200" b="1" dirty="0" smtClean="0"/>
              <a:t>Производител на ЛП може да извършва търговия на едро само с ЛП, за които има издадено разрешение за производство.</a:t>
            </a:r>
          </a:p>
          <a:p>
            <a:pPr algn="just"/>
            <a:r>
              <a:rPr lang="bg-BG" sz="2200" b="1" dirty="0"/>
              <a:t>	</a:t>
            </a:r>
            <a:r>
              <a:rPr lang="bg-BG" sz="2200" b="1" dirty="0" smtClean="0"/>
              <a:t>Лицензираните дистрибутори за търговия на едро с ЛП трябва да разполагат с:</a:t>
            </a:r>
          </a:p>
          <a:p>
            <a:pPr marL="1257300" lvl="2" indent="-342900" algn="just">
              <a:buFont typeface="Arial" panose="020B0604020202020204" pitchFamily="34" charset="0"/>
              <a:buChar char="•"/>
            </a:pPr>
            <a:r>
              <a:rPr lang="bg-BG" sz="2200" b="1" dirty="0" smtClean="0"/>
              <a:t>Подходящи помещения, оборудване и съоръжения и подходящи транспортни средства;</a:t>
            </a:r>
          </a:p>
          <a:p>
            <a:pPr marL="1257300" lvl="2" indent="-342900" algn="just">
              <a:buFont typeface="Arial" panose="020B0604020202020204" pitchFamily="34" charset="0"/>
              <a:buChar char="•"/>
            </a:pPr>
            <a:r>
              <a:rPr lang="bg-BG" sz="2200" b="1" dirty="0" smtClean="0"/>
              <a:t>Квалифициран персонал и отговорен магистър – фармацевт с най-малко две години стаж по специалността.</a:t>
            </a:r>
          </a:p>
          <a:p>
            <a:pPr algn="just"/>
            <a:r>
              <a:rPr lang="bg-BG" sz="2200" b="1" dirty="0" smtClean="0"/>
              <a:t>               Разрешението за търговия на едро с ЛП се издава от ИАЛ и е безсрочно.</a:t>
            </a:r>
          </a:p>
          <a:p>
            <a:pPr algn="just"/>
            <a:r>
              <a:rPr lang="bg-BG" sz="2200" b="1" dirty="0" smtClean="0"/>
              <a:t>	Добрата дистрибуторска практика се осъществява при спазване на принципите за споделяне на отговорността за качество и безопасност на ЛП.</a:t>
            </a:r>
          </a:p>
          <a:p>
            <a:pPr algn="just"/>
            <a:r>
              <a:rPr lang="bg-BG" sz="2200" b="1" dirty="0"/>
              <a:t> </a:t>
            </a:r>
            <a:r>
              <a:rPr lang="bg-BG" sz="2200" b="1" dirty="0" smtClean="0"/>
              <a:t>           Нормативните изисквания на правилата за </a:t>
            </a:r>
            <a:r>
              <a:rPr lang="bg-BG" sz="2200" b="1" dirty="0" smtClean="0">
                <a:solidFill>
                  <a:srgbClr val="FF0000"/>
                </a:solidFill>
              </a:rPr>
              <a:t>Добра дистрибуторска практика</a:t>
            </a:r>
            <a:r>
              <a:rPr lang="bg-BG" sz="2200" b="1" dirty="0" smtClean="0"/>
              <a:t> са фокусирани върху организацията на работа и разпределението и оборудването на складовите помещения.</a:t>
            </a:r>
          </a:p>
        </p:txBody>
      </p:sp>
    </p:spTree>
    <p:extLst>
      <p:ext uri="{BB962C8B-B14F-4D97-AF65-F5344CB8AC3E}">
        <p14:creationId xmlns:p14="http://schemas.microsoft.com/office/powerpoint/2010/main" val="284923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6061" y="287338"/>
            <a:ext cx="11784169" cy="704850"/>
          </a:xfrm>
        </p:spPr>
        <p:txBody>
          <a:bodyPr/>
          <a:lstStyle/>
          <a:p>
            <a:pPr algn="ctr"/>
            <a:r>
              <a:rPr lang="bg-BG" sz="2800" b="1" dirty="0">
                <a:solidFill>
                  <a:prstClr val="black">
                    <a:lumMod val="75000"/>
                    <a:lumOff val="25000"/>
                  </a:prstClr>
                </a:solidFill>
              </a:rPr>
              <a:t>ТЪРГОВИЯ НА </a:t>
            </a:r>
            <a:r>
              <a:rPr lang="bg-BG" sz="2800" b="1" dirty="0" smtClean="0">
                <a:solidFill>
                  <a:prstClr val="black">
                    <a:lumMod val="75000"/>
                    <a:lumOff val="25000"/>
                  </a:prstClr>
                </a:solidFill>
              </a:rPr>
              <a:t>ДРЕБНО С </a:t>
            </a:r>
            <a:r>
              <a:rPr lang="bg-BG" sz="2800" b="1" dirty="0">
                <a:solidFill>
                  <a:prstClr val="black">
                    <a:lumMod val="75000"/>
                    <a:lumOff val="25000"/>
                  </a:prstClr>
                </a:solidFill>
              </a:rPr>
              <a:t>ЛЕКАРСТВЕНИ ПРОДУКТИ</a:t>
            </a:r>
            <a:endParaRPr lang="bg-BG" dirty="0"/>
          </a:p>
        </p:txBody>
      </p:sp>
      <p:sp>
        <p:nvSpPr>
          <p:cNvPr id="3" name="Content Placeholder 2"/>
          <p:cNvSpPr>
            <a:spLocks noGrp="1"/>
          </p:cNvSpPr>
          <p:nvPr>
            <p:ph idx="4294967295"/>
          </p:nvPr>
        </p:nvSpPr>
        <p:spPr>
          <a:xfrm>
            <a:off x="206061" y="992188"/>
            <a:ext cx="11784170" cy="5189671"/>
          </a:xfrm>
          <a:solidFill>
            <a:schemeClr val="bg1"/>
          </a:solidFill>
        </p:spPr>
        <p:txBody>
          <a:bodyPr>
            <a:noAutofit/>
          </a:bodyPr>
          <a:lstStyle/>
          <a:p>
            <a:pPr marL="0" algn="just">
              <a:buNone/>
            </a:pPr>
            <a:r>
              <a:rPr lang="bg-BG" dirty="0" smtClean="0"/>
              <a:t>	</a:t>
            </a:r>
            <a:r>
              <a:rPr lang="bg-BG" b="1" dirty="0" smtClean="0"/>
              <a:t>Търговията на дребно с ЛП се извършва само в </a:t>
            </a:r>
            <a:r>
              <a:rPr lang="bg-BG" b="1" dirty="0" smtClean="0">
                <a:solidFill>
                  <a:srgbClr val="FF0000"/>
                </a:solidFill>
              </a:rPr>
              <a:t>аптеки и дрогерии</a:t>
            </a:r>
            <a:r>
              <a:rPr lang="bg-BG" b="1" dirty="0" smtClean="0"/>
              <a:t>, регистрирани съгласно изискванията на ЗЛПХМ. Разрешение се издава от ИАЛ.</a:t>
            </a:r>
          </a:p>
          <a:p>
            <a:pPr algn="just">
              <a:spcBef>
                <a:spcPts val="600"/>
              </a:spcBef>
            </a:pPr>
            <a:r>
              <a:rPr lang="bg-BG" b="1" dirty="0" smtClean="0"/>
              <a:t>               </a:t>
            </a:r>
            <a:r>
              <a:rPr lang="bg-BG" b="1" dirty="0" smtClean="0">
                <a:solidFill>
                  <a:srgbClr val="FF0000"/>
                </a:solidFill>
              </a:rPr>
              <a:t>Аптеката</a:t>
            </a:r>
            <a:r>
              <a:rPr lang="bg-BG" b="1" dirty="0" smtClean="0"/>
              <a:t> представлява здравно заведение (ЗЗ), в което се извършват следните дейности:</a:t>
            </a:r>
          </a:p>
          <a:p>
            <a:pPr marL="201168" lvl="1" indent="0" algn="just">
              <a:spcBef>
                <a:spcPts val="600"/>
              </a:spcBef>
              <a:buNone/>
            </a:pPr>
            <a:r>
              <a:rPr lang="bg-BG" b="1" i="1" dirty="0" smtClean="0"/>
              <a:t>	Съхранение, приготвяне, опаковане, контролиране, даване на консултации, отпускане по лекарсо и без лекарско предписание на разрешени за употреба ЛП, медицински изделия, диетични храни, хранителни добавки, козметични и санитарно-хигиенни средства. 	</a:t>
            </a:r>
          </a:p>
          <a:p>
            <a:pPr algn="just">
              <a:spcBef>
                <a:spcPts val="600"/>
              </a:spcBef>
            </a:pPr>
            <a:r>
              <a:rPr lang="bg-BG" b="1" i="1" dirty="0" smtClean="0"/>
              <a:t>                </a:t>
            </a:r>
            <a:r>
              <a:rPr lang="bg-BG" b="1" dirty="0" smtClean="0"/>
              <a:t>Устройството, редът, организацията на работа на аптеките и номенклатурата на ЛП се определят с Наредба на министъра на здравеопазването.</a:t>
            </a:r>
          </a:p>
          <a:p>
            <a:pPr marL="155448" lvl="1" indent="0" algn="just">
              <a:buNone/>
            </a:pPr>
            <a:r>
              <a:rPr lang="bg-BG" sz="2000" b="1" dirty="0" smtClean="0"/>
              <a:t>	Всички описани аптечни дейности се извършват само от </a:t>
            </a:r>
            <a:r>
              <a:rPr lang="bg-BG" sz="2000" b="1" dirty="0" smtClean="0">
                <a:solidFill>
                  <a:srgbClr val="FF0000"/>
                </a:solidFill>
              </a:rPr>
              <a:t>магистър – фармацевт</a:t>
            </a:r>
            <a:r>
              <a:rPr lang="bg-BG" sz="2000" b="1" dirty="0" smtClean="0"/>
              <a:t>. Право да извършва търговия на дребно с ЛП има юридическо лице, регистрирано като търговец, което е сключило трудов договор или договор за управление с магистър - фармацевт , като на територията на България може да открие не повече от 4 Аптеки. Магистър – фармацевт може да бъде ръководител само на една аптека и задължително работи в нея, като е необходим минимум 1 година трудов стаж. Изключение се прави за населени места, на територията на които няма разкрита аптека – управител може да бъде магистър – фармацевт без необходимия стаж или пом. фармацевт.</a:t>
            </a:r>
          </a:p>
          <a:p>
            <a:pPr marL="155448" lvl="1" indent="0" algn="just">
              <a:buNone/>
            </a:pPr>
            <a:r>
              <a:rPr lang="bg-BG" sz="2000" b="1" dirty="0"/>
              <a:t>	</a:t>
            </a:r>
            <a:r>
              <a:rPr lang="bg-BG" sz="2000" b="1" dirty="0" smtClean="0"/>
              <a:t>В ЛЗ за БП не могат да се разкриват аптеки за продажба на ЛП на граждани.</a:t>
            </a:r>
          </a:p>
          <a:p>
            <a:pPr marL="155448" lvl="1" indent="0" algn="just">
              <a:buNone/>
            </a:pPr>
            <a:r>
              <a:rPr lang="bg-BG" sz="2000" b="1" dirty="0" smtClean="0"/>
              <a:t>Качеството в аптечната дейност се гарантира от </a:t>
            </a:r>
            <a:r>
              <a:rPr lang="bg-BG" sz="2000" b="1" dirty="0" smtClean="0">
                <a:solidFill>
                  <a:srgbClr val="FF0000"/>
                </a:solidFill>
              </a:rPr>
              <a:t>правила за Добра фармацевтична практика</a:t>
            </a:r>
            <a:r>
              <a:rPr lang="bg-BG" sz="2000" b="1" dirty="0" smtClean="0"/>
              <a:t>.</a:t>
            </a:r>
          </a:p>
          <a:p>
            <a:pPr marL="155448" lvl="1" indent="0" algn="just">
              <a:buNone/>
            </a:pPr>
            <a:endParaRPr lang="bg-BG" sz="2000" dirty="0"/>
          </a:p>
        </p:txBody>
      </p:sp>
    </p:spTree>
    <p:extLst>
      <p:ext uri="{BB962C8B-B14F-4D97-AF65-F5344CB8AC3E}">
        <p14:creationId xmlns:p14="http://schemas.microsoft.com/office/powerpoint/2010/main" val="15565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610" y="435598"/>
            <a:ext cx="10998559" cy="461665"/>
          </a:xfrm>
          <a:prstGeom prst="rect">
            <a:avLst/>
          </a:prstGeom>
        </p:spPr>
        <p:txBody>
          <a:bodyPr wrap="square">
            <a:spAutoFit/>
          </a:bodyPr>
          <a:lstStyle/>
          <a:p>
            <a:pPr algn="ctr"/>
            <a:r>
              <a:rPr lang="bg-BG" sz="2400" dirty="0" smtClean="0"/>
              <a:t>ДОБРА ФАРМАЦЕВТИЧНА ПРАКТИКА (</a:t>
            </a:r>
            <a:r>
              <a:rPr lang="en-US" sz="2400" dirty="0" smtClean="0"/>
              <a:t>GPHP</a:t>
            </a:r>
            <a:r>
              <a:rPr lang="bg-BG" sz="2400" dirty="0" smtClean="0"/>
              <a:t>)</a:t>
            </a:r>
            <a:endParaRPr lang="bg-BG" sz="2400" dirty="0"/>
          </a:p>
        </p:txBody>
      </p:sp>
      <p:sp>
        <p:nvSpPr>
          <p:cNvPr id="3" name="Rectangle 2"/>
          <p:cNvSpPr/>
          <p:nvPr/>
        </p:nvSpPr>
        <p:spPr>
          <a:xfrm>
            <a:off x="373487" y="897263"/>
            <a:ext cx="11410682" cy="5170646"/>
          </a:xfrm>
          <a:prstGeom prst="rect">
            <a:avLst/>
          </a:prstGeom>
          <a:solidFill>
            <a:schemeClr val="bg1"/>
          </a:solidFill>
        </p:spPr>
        <p:txBody>
          <a:bodyPr wrap="square">
            <a:spAutoFit/>
          </a:bodyPr>
          <a:lstStyle/>
          <a:p>
            <a:pPr algn="just"/>
            <a:r>
              <a:rPr lang="bg-BG" sz="2200" b="1" dirty="0" smtClean="0"/>
              <a:t>	Качеството в аптечната дейност се гарантира от правила за Добра армацевтична практика, които са предложени от БФС и утвърдени от министъра на здравеопазването.</a:t>
            </a:r>
          </a:p>
          <a:p>
            <a:r>
              <a:rPr lang="bg-BG" sz="2200" b="1" dirty="0"/>
              <a:t>	</a:t>
            </a:r>
            <a:r>
              <a:rPr lang="bg-BG" sz="2200" b="1" dirty="0" smtClean="0">
                <a:solidFill>
                  <a:srgbClr val="FF0000"/>
                </a:solidFill>
              </a:rPr>
              <a:t>Основни принципи:</a:t>
            </a:r>
          </a:p>
          <a:p>
            <a:pPr marL="742950" lvl="1" indent="-285750">
              <a:buFont typeface="Arial" panose="020B0604020202020204" pitchFamily="34" charset="0"/>
              <a:buChar char="•"/>
            </a:pPr>
            <a:r>
              <a:rPr lang="bg-BG" sz="2200" b="1" dirty="0" smtClean="0"/>
              <a:t>Мисията на фармацевтичната професия е да предоставя ЛП на обществото и да го подпомага да ги използва по най-добрия възможен път.</a:t>
            </a:r>
          </a:p>
          <a:p>
            <a:pPr marL="742950" lvl="1" indent="-285750">
              <a:buFont typeface="Arial" panose="020B0604020202020204" pitchFamily="34" charset="0"/>
              <a:buChar char="•"/>
            </a:pPr>
            <a:r>
              <a:rPr lang="bg-BG" sz="2200" b="1" dirty="0" smtClean="0"/>
              <a:t>Магистър – фармацевтите трябва да гарантират лекарствена употреба, чрез която да се постига максимална полза за пациентите и да се предотвратяват нежеланите лекарствени реакции.</a:t>
            </a:r>
          </a:p>
          <a:p>
            <a:pPr marL="742950" lvl="1" indent="-285750">
              <a:buFont typeface="Arial" panose="020B0604020202020204" pitchFamily="34" charset="0"/>
              <a:buChar char="•"/>
            </a:pPr>
            <a:r>
              <a:rPr lang="bg-BG" sz="2200" b="1" dirty="0" smtClean="0"/>
              <a:t>Магистър-фармацевтите споделят отговорността за изхода от лечението заедно с лекарите и пациентите.</a:t>
            </a:r>
          </a:p>
          <a:p>
            <a:pPr lvl="1"/>
            <a:endParaRPr lang="bg-BG" sz="2200" b="1" dirty="0" smtClean="0"/>
          </a:p>
          <a:p>
            <a:pPr lvl="1"/>
            <a:r>
              <a:rPr lang="bg-BG" sz="2200" b="1" dirty="0" smtClean="0"/>
              <a:t>	Контролът по спазване на правилата за </a:t>
            </a:r>
            <a:r>
              <a:rPr lang="en-US" sz="2200" b="1" dirty="0" err="1" smtClean="0"/>
              <a:t>GPhP</a:t>
            </a:r>
            <a:r>
              <a:rPr lang="bg-BG" sz="2200" b="1" dirty="0" smtClean="0"/>
              <a:t> се осъществява от Комисията по качество на БФС и от Комисиите по етика и качество на Регионалните фармацевтични колегии на БФС.</a:t>
            </a:r>
          </a:p>
          <a:p>
            <a:pPr lvl="1"/>
            <a:endParaRPr lang="bg-BG" sz="2200" dirty="0"/>
          </a:p>
        </p:txBody>
      </p:sp>
    </p:spTree>
    <p:extLst>
      <p:ext uri="{BB962C8B-B14F-4D97-AF65-F5344CB8AC3E}">
        <p14:creationId xmlns:p14="http://schemas.microsoft.com/office/powerpoint/2010/main" val="345735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4069" y="141565"/>
            <a:ext cx="11290852" cy="693322"/>
          </a:xfrm>
        </p:spPr>
        <p:txBody>
          <a:bodyPr>
            <a:normAutofit/>
          </a:bodyPr>
          <a:lstStyle/>
          <a:p>
            <a:pPr algn="ctr"/>
            <a:r>
              <a:rPr lang="bg-BG" sz="2400" b="1" dirty="0" smtClean="0"/>
              <a:t>РЕГУЛАЦИЯ НА РЕКЛАМАТА И ПРОМОЦИЯ НА ЛЕКАРСТВЕНИТЕ ПРОДУКТИ</a:t>
            </a:r>
            <a:endParaRPr lang="bg-BG" sz="2400" b="1" dirty="0"/>
          </a:p>
        </p:txBody>
      </p:sp>
      <p:sp>
        <p:nvSpPr>
          <p:cNvPr id="3" name="Rectangle 2"/>
          <p:cNvSpPr/>
          <p:nvPr/>
        </p:nvSpPr>
        <p:spPr>
          <a:xfrm>
            <a:off x="225287" y="834887"/>
            <a:ext cx="11688417" cy="5324535"/>
          </a:xfrm>
          <a:prstGeom prst="rect">
            <a:avLst/>
          </a:prstGeom>
          <a:solidFill>
            <a:schemeClr val="bg1"/>
          </a:solidFill>
        </p:spPr>
        <p:txBody>
          <a:bodyPr wrap="square">
            <a:spAutoFit/>
          </a:bodyPr>
          <a:lstStyle/>
          <a:p>
            <a:pPr algn="just"/>
            <a:r>
              <a:rPr lang="bg-BG" sz="2000" b="1" dirty="0" smtClean="0"/>
              <a:t>	</a:t>
            </a:r>
            <a:r>
              <a:rPr lang="bg-BG" sz="2000" b="1" dirty="0" smtClean="0">
                <a:solidFill>
                  <a:srgbClr val="FF0000"/>
                </a:solidFill>
              </a:rPr>
              <a:t>Рекламата на ЛП</a:t>
            </a:r>
            <a:r>
              <a:rPr lang="bg-BG" sz="2000" b="1" dirty="0" smtClean="0"/>
              <a:t> е всяка форма на информация, представяне, промоция или предложения с цел да се стимулира предписването, продажбата или употребата на ЛП.</a:t>
            </a:r>
          </a:p>
          <a:p>
            <a:r>
              <a:rPr lang="bg-BG" sz="2000" b="1" dirty="0"/>
              <a:t>	</a:t>
            </a:r>
            <a:r>
              <a:rPr lang="bg-BG" sz="2000" b="1" dirty="0" smtClean="0">
                <a:solidFill>
                  <a:srgbClr val="FF0000"/>
                </a:solidFill>
              </a:rPr>
              <a:t>Нормативно регулираните дейности, свързани с рекламата на ЛП, включват:</a:t>
            </a:r>
          </a:p>
          <a:p>
            <a:pPr marL="1200150" lvl="2" indent="-285750">
              <a:buFont typeface="Arial" panose="020B0604020202020204" pitchFamily="34" charset="0"/>
              <a:buChar char="•"/>
            </a:pPr>
            <a:r>
              <a:rPr lang="bg-BG" sz="2000" b="1" dirty="0" smtClean="0"/>
              <a:t>Реклама предназначена за обществото</a:t>
            </a:r>
          </a:p>
          <a:p>
            <a:pPr marL="1200150" lvl="2" indent="-285750">
              <a:buFont typeface="Arial" panose="020B0604020202020204" pitchFamily="34" charset="0"/>
              <a:buChar char="•"/>
            </a:pPr>
            <a:r>
              <a:rPr lang="bg-BG" sz="2000" b="1" dirty="0" smtClean="0"/>
              <a:t>Реклама предназначена за медицинските специалисти</a:t>
            </a:r>
          </a:p>
          <a:p>
            <a:pPr marL="1200150" lvl="2" indent="-285750">
              <a:buFont typeface="Arial" panose="020B0604020202020204" pitchFamily="34" charset="0"/>
              <a:buChar char="•"/>
            </a:pPr>
            <a:r>
              <a:rPr lang="bg-BG" sz="2000" b="1" dirty="0" smtClean="0"/>
              <a:t>Промоционални представяния на ЛП от медицински търговски представители на медицински специалисти</a:t>
            </a:r>
          </a:p>
          <a:p>
            <a:pPr marL="1200150" lvl="2" indent="-285750">
              <a:buFont typeface="Arial" panose="020B0604020202020204" pitchFamily="34" charset="0"/>
              <a:buChar char="•"/>
            </a:pPr>
            <a:r>
              <a:rPr lang="bg-BG" sz="2000" b="1" dirty="0" smtClean="0"/>
              <a:t>Предоставяне на мостри на ЛП</a:t>
            </a:r>
          </a:p>
          <a:p>
            <a:pPr marL="1200150" lvl="2" indent="-285750">
              <a:buFont typeface="Arial" panose="020B0604020202020204" pitchFamily="34" charset="0"/>
              <a:buChar char="•"/>
            </a:pPr>
            <a:r>
              <a:rPr lang="bg-BG" sz="2000" b="1" dirty="0" smtClean="0"/>
              <a:t>Спонсориране на промоционални срещи и научни конгреси, посещавани от медицински специалисти.</a:t>
            </a:r>
          </a:p>
          <a:p>
            <a:pPr lvl="2"/>
            <a:endParaRPr lang="bg-BG" sz="2000" b="1" dirty="0"/>
          </a:p>
          <a:p>
            <a:r>
              <a:rPr lang="bg-BG" sz="2000" b="1" dirty="0" smtClean="0"/>
              <a:t>	Всеки фармацевтичен производител е нормативно задължен да създаде научно звено за разпространение на информация за лекарствените продукти.</a:t>
            </a:r>
          </a:p>
          <a:p>
            <a:r>
              <a:rPr lang="bg-BG" sz="2000" b="1" dirty="0"/>
              <a:t>	</a:t>
            </a:r>
            <a:r>
              <a:rPr lang="bg-BG" sz="2000" b="1" dirty="0" smtClean="0"/>
              <a:t>Съдържанието на всяка реклама на ЛП трябва да съответства на данните от одобрената кратка характеристика и да представя само прилагането при разрешени показания.</a:t>
            </a:r>
          </a:p>
          <a:p>
            <a:r>
              <a:rPr lang="bg-BG" sz="2000" b="1" dirty="0"/>
              <a:t>	</a:t>
            </a:r>
            <a:r>
              <a:rPr lang="bg-BG" sz="2000" b="1" dirty="0" smtClean="0"/>
              <a:t>Рекламата на ЛП не трябва да съдържа двусмислена информация, нито да предлага или обещава каквато и да била финансова или имуществена облага.</a:t>
            </a:r>
            <a:endParaRPr lang="bg-BG" sz="2000" dirty="0"/>
          </a:p>
        </p:txBody>
      </p:sp>
    </p:spTree>
    <p:extLst>
      <p:ext uri="{BB962C8B-B14F-4D97-AF65-F5344CB8AC3E}">
        <p14:creationId xmlns:p14="http://schemas.microsoft.com/office/powerpoint/2010/main" val="3768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700" y="144463"/>
            <a:ext cx="11797046" cy="473075"/>
          </a:xfrm>
        </p:spPr>
        <p:txBody>
          <a:bodyPr>
            <a:normAutofit/>
          </a:bodyPr>
          <a:lstStyle/>
          <a:p>
            <a:pPr algn="ctr"/>
            <a:r>
              <a:rPr lang="ru-RU" sz="2400" b="1" dirty="0">
                <a:solidFill>
                  <a:srgbClr val="FF0000"/>
                </a:solidFill>
              </a:rPr>
              <a:t>Наредби към Закона за лекарствените продукти в хуманната медицина</a:t>
            </a:r>
            <a:endParaRPr lang="bg-BG" sz="2400" dirty="0">
              <a:solidFill>
                <a:srgbClr val="FF0000"/>
              </a:solidFill>
            </a:endParaRPr>
          </a:p>
        </p:txBody>
      </p:sp>
      <p:sp>
        <p:nvSpPr>
          <p:cNvPr id="3" name="Rectangle 2"/>
          <p:cNvSpPr/>
          <p:nvPr/>
        </p:nvSpPr>
        <p:spPr>
          <a:xfrm>
            <a:off x="244700" y="617538"/>
            <a:ext cx="11797046" cy="5601533"/>
          </a:xfrm>
          <a:prstGeom prst="rect">
            <a:avLst/>
          </a:prstGeom>
          <a:solidFill>
            <a:schemeClr val="bg1"/>
          </a:solidFill>
        </p:spPr>
        <p:txBody>
          <a:bodyPr wrap="square">
            <a:spAutoFit/>
          </a:bodyPr>
          <a:lstStyle/>
          <a:p>
            <a:pPr algn="just"/>
            <a:endParaRPr lang="bg-BG" sz="1600" dirty="0">
              <a:solidFill>
                <a:srgbClr val="000000"/>
              </a:solidFill>
              <a:latin typeface="Times New Roman" panose="02020603050405020304" pitchFamily="18" charset="0"/>
            </a:endParaRPr>
          </a:p>
          <a:p>
            <a:pPr marL="285750" indent="-285750" algn="just">
              <a:buFont typeface="Arial" panose="020B0604020202020204" pitchFamily="34" charset="0"/>
              <a:buChar char="•"/>
            </a:pPr>
            <a:r>
              <a:rPr lang="ru-RU" sz="1600"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НАРЕДБА № 27 ОТ 15 ЮНИ 2007 Г. ЗА ИЗИСКВАНИЯТА КЪМ ДАННИТЕ И ДОКУМЕНТАЦИЯТА ЗА РАЗРЕШАВАНЕ ЗА УПОТРЕБА И РЕГИСТРАЦИЯ НА ЛЕКАРСТВЕНИ </a:t>
            </a:r>
            <a:r>
              <a:rPr lang="ru-RU" b="1" dirty="0" smtClean="0">
                <a:solidFill>
                  <a:srgbClr val="000000"/>
                </a:solidFill>
                <a:latin typeface="Times New Roman" panose="02020603050405020304" pitchFamily="18" charset="0"/>
              </a:rPr>
              <a:t>ПРОДУКТИ;</a:t>
            </a:r>
          </a:p>
          <a:p>
            <a:pPr algn="just"/>
            <a:r>
              <a:rPr lang="ru-RU" b="1" dirty="0" smtClean="0">
                <a:solidFill>
                  <a:srgbClr val="000000"/>
                </a:solidFill>
                <a:latin typeface="Times New Roman" panose="02020603050405020304" pitchFamily="18" charset="0"/>
              </a:rPr>
              <a:t> </a:t>
            </a:r>
            <a:endParaRPr lang="bg-BG" dirty="0"/>
          </a:p>
          <a:p>
            <a:pPr marL="285750" indent="-285750" algn="just">
              <a:buFont typeface="Arial" panose="020B0604020202020204" pitchFamily="34" charset="0"/>
              <a:buChar char="•"/>
            </a:pPr>
            <a:r>
              <a:rPr lang="ru-RU" dirty="0"/>
              <a:t> </a:t>
            </a:r>
            <a:r>
              <a:rPr lang="ru-RU" b="1" dirty="0"/>
              <a:t>НАРЕДБА № 3 ОТ 4 МАРТ 2008 Г. ЗА КРИТЕРИИТЕ ЗА КЛАСИФИКАЦИЯ НА ЛЕКАРСТВЕНИТЕ ПРОДУКТИ И ИЗИСКВАНИЯТА КЪМ ДОКУМЕНТАЦИЯТА ЗА ИЗВЪРШВАНЕ НА ПРОМЯНА В </a:t>
            </a:r>
            <a:r>
              <a:rPr lang="ru-RU" b="1" dirty="0" smtClean="0"/>
              <a:t>КЛАСИФИКАЦИЯТА;</a:t>
            </a:r>
          </a:p>
          <a:p>
            <a:pPr algn="just"/>
            <a:r>
              <a:rPr lang="ru-RU" b="1" dirty="0" smtClean="0"/>
              <a:t> </a:t>
            </a:r>
            <a:endParaRPr lang="bg-BG" dirty="0"/>
          </a:p>
          <a:p>
            <a:pPr marL="285750" indent="-285750" algn="just">
              <a:buFont typeface="Arial" panose="020B0604020202020204" pitchFamily="34" charset="0"/>
              <a:buChar char="•"/>
            </a:pPr>
            <a:r>
              <a:rPr lang="ru-RU" dirty="0"/>
              <a:t> </a:t>
            </a:r>
            <a:r>
              <a:rPr lang="ru-RU" b="1" dirty="0"/>
              <a:t>НАРЕДБА № 9 ОТ 23 АПРИЛ 2008 Г. ЗА УСЛОВИЯТА И РЕДА ЗА БЛОКИРАНЕ И ИЗТЕГЛЯНЕ НА ЛЕКАРСТВЕНИ ПРОДУКТИ, ПОКАЗАЛИ НЕСЪОТВЕТСТВИЕ С ИЗИСКВАНИЯТА ЗА КАЧЕСТВО, БЕЗОПАСНОСТ И </a:t>
            </a:r>
            <a:r>
              <a:rPr lang="ru-RU" b="1" dirty="0" smtClean="0"/>
              <a:t>ЕФИКАСНОСТ;</a:t>
            </a:r>
          </a:p>
          <a:p>
            <a:pPr algn="just"/>
            <a:r>
              <a:rPr lang="ru-RU" b="1" dirty="0" smtClean="0"/>
              <a:t> </a:t>
            </a:r>
          </a:p>
          <a:p>
            <a:pPr marL="285750" indent="-285750" algn="just">
              <a:buFont typeface="Arial" panose="020B0604020202020204" pitchFamily="34" charset="0"/>
              <a:buChar char="•"/>
            </a:pPr>
            <a:r>
              <a:rPr lang="ru-RU" b="1" dirty="0"/>
              <a:t>НАРЕДБА № 10 от 17.11.2011 г. за условията и реда за лечение </a:t>
            </a:r>
            <a:r>
              <a:rPr lang="ru-RU" b="1" dirty="0" smtClean="0"/>
              <a:t>с неразрешени </a:t>
            </a:r>
            <a:r>
              <a:rPr lang="ru-RU" b="1" dirty="0"/>
              <a:t>за употреба в Република България </a:t>
            </a:r>
            <a:r>
              <a:rPr lang="ru-RU" b="1" dirty="0" smtClean="0"/>
              <a:t>лекарствени продукти</a:t>
            </a:r>
            <a:r>
              <a:rPr lang="ru-RU" b="1" dirty="0"/>
              <a:t>, както и за условията и реда за включване, промени</a:t>
            </a:r>
            <a:r>
              <a:rPr lang="ru-RU" b="1" dirty="0" smtClean="0"/>
              <a:t>, изключване </a:t>
            </a:r>
            <a:r>
              <a:rPr lang="ru-RU" b="1" dirty="0"/>
              <a:t>и доставка на лекарствени продукти от списъка </a:t>
            </a:r>
            <a:r>
              <a:rPr lang="ru-RU" b="1" dirty="0" smtClean="0"/>
              <a:t>по чл</a:t>
            </a:r>
            <a:r>
              <a:rPr lang="ru-RU" b="1" dirty="0"/>
              <a:t>. 266а, ал. 2 от </a:t>
            </a:r>
            <a:r>
              <a:rPr lang="bg-BG" b="1" dirty="0" smtClean="0"/>
              <a:t>ЗЛПХМ;</a:t>
            </a:r>
          </a:p>
          <a:p>
            <a:pPr algn="just"/>
            <a:endParaRPr lang="bg-BG" b="1" dirty="0" smtClean="0"/>
          </a:p>
          <a:p>
            <a:pPr marL="285750" indent="-285750">
              <a:buFont typeface="Arial" panose="020B0604020202020204" pitchFamily="34" charset="0"/>
              <a:buChar char="•"/>
            </a:pPr>
            <a:r>
              <a:rPr lang="ru-RU" b="1" dirty="0"/>
              <a:t>НАРЕДБА № 1 от 25.01.2012 г. за изискванията към рекламата </a:t>
            </a:r>
            <a:r>
              <a:rPr lang="ru-RU" b="1" dirty="0" smtClean="0"/>
              <a:t>на </a:t>
            </a:r>
            <a:r>
              <a:rPr lang="bg-BG" b="1" dirty="0" smtClean="0"/>
              <a:t>лекарствените продукти;</a:t>
            </a:r>
          </a:p>
          <a:p>
            <a:endParaRPr lang="bg-BG" dirty="0"/>
          </a:p>
          <a:p>
            <a:pPr marL="285750" indent="-285750">
              <a:buFont typeface="Arial" panose="020B0604020202020204" pitchFamily="34" charset="0"/>
              <a:buChar char="•"/>
            </a:pPr>
            <a:r>
              <a:rPr lang="ru-RU" dirty="0"/>
              <a:t> </a:t>
            </a:r>
            <a:r>
              <a:rPr lang="ru-RU" b="1" dirty="0"/>
              <a:t>НАРЕДБА № 15 ОТ 17 АПРИЛ 2009 Г. ЗА УСЛОВИЯТА ЗА ИЗДАВАНЕ НА РАЗРЕШЕНИЕ ЗА ПРОИЗВОДСТВО/ВНОС И ПРИНЦИПИТЕ И ИЗИСКВАНИЯТА ЗА ДОБРА ПРОИЗВОДСТВЕНА ПРАКТИКА НА ВСИЧКИ ВИДОВЕ ЛЕКАРСТВЕНИ ПРОДУКТИ, НА ЛЕКАРСТВЕНИ ПРОДУКТИ ЗА КЛИНИЧНО ИЗПИТВАНЕ И НА АКТИВНИ ВЕЩЕСТВА </a:t>
            </a:r>
            <a:endParaRPr lang="ru-RU" dirty="0">
              <a:solidFill>
                <a:srgbClr val="000000"/>
              </a:solidFill>
              <a:latin typeface="Times New Roman" panose="02020603050405020304" pitchFamily="18" charset="0"/>
            </a:endParaRPr>
          </a:p>
          <a:p>
            <a:pPr algn="just"/>
            <a:endParaRPr lang="bg-BG" dirty="0"/>
          </a:p>
        </p:txBody>
      </p:sp>
    </p:spTree>
    <p:extLst>
      <p:ext uri="{BB962C8B-B14F-4D97-AF65-F5344CB8AC3E}">
        <p14:creationId xmlns:p14="http://schemas.microsoft.com/office/powerpoint/2010/main" val="86155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1" y="207225"/>
            <a:ext cx="11565228" cy="5909310"/>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ru-RU" sz="1600" dirty="0" smtClean="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НАРЕДБА № 4 ОТ 16 МАЙ 2018 Г. ЗА УСЛОВИЯТА И РЕДА ЗА УНИЩОЖАВАНЕТО, ПРЕРАБОТВАНЕТО ИЛИ ИЗПОЛЗВАНЕТО ЗА ДРУГИ ЦЕЛИ НА ЛЕКАРСТВЕНИТЕ </a:t>
            </a:r>
            <a:r>
              <a:rPr lang="ru-RU" b="1" dirty="0" smtClean="0">
                <a:solidFill>
                  <a:srgbClr val="000000"/>
                </a:solidFill>
                <a:latin typeface="Times New Roman" panose="02020603050405020304" pitchFamily="18" charset="0"/>
              </a:rPr>
              <a:t>ПРОДУКТИ;</a:t>
            </a:r>
          </a:p>
          <a:p>
            <a:pPr algn="just"/>
            <a:endParaRPr lang="ru-RU" b="1" dirty="0" smtClean="0">
              <a:solidFill>
                <a:srgbClr val="000000"/>
              </a:solidFill>
              <a:latin typeface="Times New Roman" panose="02020603050405020304" pitchFamily="18" charset="0"/>
            </a:endParaRPr>
          </a:p>
          <a:p>
            <a:pPr marL="285750" indent="-285750" algn="just">
              <a:buFont typeface="Arial" panose="020B0604020202020204" pitchFamily="34" charset="0"/>
              <a:buChar char="•"/>
            </a:pPr>
            <a:r>
              <a:rPr lang="ru-RU" b="1" dirty="0" smtClean="0">
                <a:solidFill>
                  <a:srgbClr val="000000"/>
                </a:solidFill>
                <a:latin typeface="Times New Roman" panose="02020603050405020304" pitchFamily="18" charset="0"/>
              </a:rPr>
              <a:t> </a:t>
            </a:r>
            <a:r>
              <a:rPr lang="ru-RU" b="1" dirty="0"/>
              <a:t>НАРЕДБА № 29 от 9.12.2008 г. за условията и реда за </a:t>
            </a:r>
            <a:r>
              <a:rPr lang="ru-RU" b="1" dirty="0" smtClean="0"/>
              <a:t>организация </a:t>
            </a:r>
            <a:r>
              <a:rPr lang="bg-BG" b="1" dirty="0" smtClean="0"/>
              <a:t>на </a:t>
            </a:r>
            <a:r>
              <a:rPr lang="bg-BG" b="1" dirty="0"/>
              <a:t>работата в </a:t>
            </a:r>
            <a:r>
              <a:rPr lang="bg-BG" b="1" dirty="0" smtClean="0"/>
              <a:t>дрогерията;</a:t>
            </a:r>
          </a:p>
          <a:p>
            <a:pPr algn="just"/>
            <a:endParaRPr lang="bg-BG" dirty="0"/>
          </a:p>
          <a:p>
            <a:pPr marL="285750" indent="-285750" algn="just">
              <a:buFont typeface="Arial" panose="020B0604020202020204" pitchFamily="34" charset="0"/>
              <a:buChar char="•"/>
            </a:pPr>
            <a:r>
              <a:rPr lang="ru-RU" dirty="0"/>
              <a:t> </a:t>
            </a:r>
            <a:r>
              <a:rPr lang="ru-RU" b="1" dirty="0"/>
              <a:t>НАРЕДБА № 31 ОТ 12 АВГУСТ 2007 Г. ЗА ОПРЕДЕЛЯНЕ НА ПРАВИЛАТА ЗА ДОБРА КЛИНИЧНА </a:t>
            </a:r>
            <a:r>
              <a:rPr lang="ru-RU" b="1" dirty="0" smtClean="0"/>
              <a:t>ПРАКТИКА;</a:t>
            </a:r>
          </a:p>
          <a:p>
            <a:pPr algn="just"/>
            <a:r>
              <a:rPr lang="ru-RU" b="1" dirty="0" smtClean="0"/>
              <a:t> </a:t>
            </a:r>
            <a:endParaRPr lang="bg-BG" dirty="0"/>
          </a:p>
          <a:p>
            <a:pPr marL="285750" indent="-285750" algn="just">
              <a:buFont typeface="Arial" panose="020B0604020202020204" pitchFamily="34" charset="0"/>
              <a:buChar char="•"/>
            </a:pPr>
            <a:r>
              <a:rPr lang="ru-RU" dirty="0"/>
              <a:t> </a:t>
            </a:r>
            <a:r>
              <a:rPr lang="ru-RU" b="1" dirty="0"/>
              <a:t>НАРЕДБА № 35 ОТ 22 АВГУСТ 2007 Г. ЗА УСЛОВИЯТА, РЕДА И ИЗИСКВАНИЯТА КЪМ ДОКУМЕНТАЦИЯТА ЗА ИЗДАВАНЕ НА СЕРТИФИКАТ ЗА ОСВОБОЖДАВАНЕ НА ПАРТИДА ЛЕКАРСТВЕН ПРОДУКТ ОТ ИЗПЪЛНИТЕЛНАТА АГЕНЦИЯ ПО </a:t>
            </a:r>
            <a:r>
              <a:rPr lang="ru-RU" b="1" dirty="0" smtClean="0"/>
              <a:t>ЛЕКАРСТВАТА;</a:t>
            </a:r>
          </a:p>
          <a:p>
            <a:pPr algn="just"/>
            <a:endParaRPr lang="bg-BG" dirty="0"/>
          </a:p>
          <a:p>
            <a:pPr marL="285750" indent="-285750" algn="just">
              <a:buFont typeface="Arial" panose="020B0604020202020204" pitchFamily="34" charset="0"/>
              <a:buChar char="•"/>
            </a:pPr>
            <a:r>
              <a:rPr lang="ru-RU" dirty="0"/>
              <a:t> </a:t>
            </a:r>
            <a:r>
              <a:rPr lang="ru-RU" b="1" dirty="0"/>
              <a:t>НАРЕДБА № 36 ОТ 22 АВГУСТ 2007 Г. ЗА УСЛОВИЯТА И РЕДА ЗА ВЗЕМАНЕ НА ПРОБИ ЗА ДЪРЖАВЕН КОНТРОЛ ВЪРХУ ЛЕКАРСТВЕНИ ПРОДУКТИ, ИЗВЪРШВАНЕ НА ИЗПИТВАНИЯТА И ЗАПЛАЩАНЕТО </a:t>
            </a:r>
            <a:r>
              <a:rPr lang="ru-RU" b="1" dirty="0" smtClean="0"/>
              <a:t>ИМ;</a:t>
            </a:r>
          </a:p>
          <a:p>
            <a:pPr algn="just"/>
            <a:endParaRPr lang="bg-BG" dirty="0"/>
          </a:p>
          <a:p>
            <a:pPr marL="285750" indent="-285750" algn="just">
              <a:buFont typeface="Arial" panose="020B0604020202020204" pitchFamily="34" charset="0"/>
              <a:buChar char="•"/>
            </a:pPr>
            <a:r>
              <a:rPr lang="ru-RU" dirty="0"/>
              <a:t> </a:t>
            </a:r>
            <a:r>
              <a:rPr lang="ru-RU" b="1" dirty="0"/>
              <a:t>НАРЕДБА № 38 ОТ 13 СЕПТЕМВРИ 2007 Г. ЗА ИЗИСКВАНИЯТА КЪМ ДАННИТЕ ВЪРХУ ОПАКОВКИТЕ И В ЛИСТОВКИТЕ НА ЛЕКАРСТВЕНИТЕ </a:t>
            </a:r>
            <a:r>
              <a:rPr lang="ru-RU" b="1" dirty="0" smtClean="0"/>
              <a:t>ПРОДУКТИ;</a:t>
            </a:r>
          </a:p>
          <a:p>
            <a:pPr marL="285750" indent="-285750" algn="just">
              <a:buFont typeface="Arial" panose="020B0604020202020204" pitchFamily="34" charset="0"/>
              <a:buChar char="•"/>
            </a:pPr>
            <a:r>
              <a:rPr lang="ru-RU" b="1" dirty="0" smtClean="0"/>
              <a:t> </a:t>
            </a:r>
            <a:r>
              <a:rPr lang="ru-RU" b="1" dirty="0"/>
              <a:t>НАРЕДБА № 39 ОТ 13 СЕПТЕМВРИ 2007 Г. ЗА ПРИНЦИПИТЕ </a:t>
            </a:r>
            <a:r>
              <a:rPr lang="ru-RU" b="1" dirty="0" smtClean="0"/>
              <a:t>И ИЗИСКВАНИЯТА </a:t>
            </a:r>
            <a:r>
              <a:rPr lang="ru-RU" b="1" dirty="0"/>
              <a:t>ЗА ДОБРАТА ДИСТРИБУТОРСКА </a:t>
            </a:r>
            <a:r>
              <a:rPr lang="ru-RU" b="1" dirty="0" smtClean="0"/>
              <a:t>ПРАКТИКА;</a:t>
            </a:r>
          </a:p>
          <a:p>
            <a:pPr marL="285750" indent="-285750" algn="just">
              <a:buFont typeface="Arial" panose="020B0604020202020204" pitchFamily="34" charset="0"/>
              <a:buChar char="•"/>
            </a:pPr>
            <a:r>
              <a:rPr lang="bg-BG" b="1" dirty="0" smtClean="0"/>
              <a:t>Ръководство </a:t>
            </a:r>
            <a:r>
              <a:rPr lang="ru-RU" b="1" dirty="0" smtClean="0"/>
              <a:t>от </a:t>
            </a:r>
            <a:r>
              <a:rPr lang="ru-RU" b="1" dirty="0"/>
              <a:t>5 ноември 2013 </a:t>
            </a:r>
            <a:r>
              <a:rPr lang="ru-RU" b="1" dirty="0" smtClean="0"/>
              <a:t>година за </a:t>
            </a:r>
            <a:r>
              <a:rPr lang="ru-RU" b="1" dirty="0"/>
              <a:t>добра дистрибуторска практика при търговията с лекарствени продукти за </a:t>
            </a:r>
            <a:r>
              <a:rPr lang="ru-RU" b="1" dirty="0" smtClean="0"/>
              <a:t>хуманна </a:t>
            </a:r>
            <a:r>
              <a:rPr lang="bg-BG" b="1" dirty="0" smtClean="0"/>
              <a:t>употреба;</a:t>
            </a:r>
            <a:endParaRPr lang="ru-RU" dirty="0"/>
          </a:p>
          <a:p>
            <a:pPr algn="just"/>
            <a:endParaRPr lang="bg-BG" dirty="0"/>
          </a:p>
        </p:txBody>
      </p:sp>
    </p:spTree>
    <p:extLst>
      <p:ext uri="{BB962C8B-B14F-4D97-AF65-F5344CB8AC3E}">
        <p14:creationId xmlns:p14="http://schemas.microsoft.com/office/powerpoint/2010/main" val="203301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011" y="413944"/>
            <a:ext cx="11655380" cy="4524315"/>
          </a:xfrm>
          <a:prstGeom prst="rect">
            <a:avLst/>
          </a:prstGeom>
          <a:solidFill>
            <a:schemeClr val="bg1"/>
          </a:solidFill>
        </p:spPr>
        <p:txBody>
          <a:bodyPr wrap="square">
            <a:spAutoFit/>
          </a:bodyPr>
          <a:lstStyle/>
          <a:p>
            <a:pPr marL="285750" indent="-285750">
              <a:buFont typeface="Arial" panose="020B0604020202020204" pitchFamily="34" charset="0"/>
              <a:buChar char="•"/>
            </a:pPr>
            <a:r>
              <a:rPr lang="bg-BG" b="1" dirty="0" smtClean="0">
                <a:solidFill>
                  <a:srgbClr val="444444"/>
                </a:solidFill>
                <a:latin typeface="+mj-lt"/>
              </a:rPr>
              <a:t>Ръководство </a:t>
            </a:r>
            <a:r>
              <a:rPr lang="ru-RU" b="1" dirty="0" smtClean="0">
                <a:solidFill>
                  <a:srgbClr val="444444"/>
                </a:solidFill>
                <a:latin typeface="+mj-lt"/>
              </a:rPr>
              <a:t>от </a:t>
            </a:r>
            <a:r>
              <a:rPr lang="ru-RU" b="1" dirty="0">
                <a:solidFill>
                  <a:srgbClr val="444444"/>
                </a:solidFill>
                <a:latin typeface="+mj-lt"/>
              </a:rPr>
              <a:t>19 март 2015 </a:t>
            </a:r>
            <a:r>
              <a:rPr lang="ru-RU" b="1" dirty="0" smtClean="0">
                <a:solidFill>
                  <a:srgbClr val="444444"/>
                </a:solidFill>
                <a:latin typeface="+mj-lt"/>
              </a:rPr>
              <a:t>година относно </a:t>
            </a:r>
            <a:r>
              <a:rPr lang="ru-RU" b="1" dirty="0">
                <a:solidFill>
                  <a:srgbClr val="444444"/>
                </a:solidFill>
                <a:latin typeface="+mj-lt"/>
              </a:rPr>
              <a:t>принципите на добра дистрибуторска практика при </a:t>
            </a:r>
            <a:r>
              <a:rPr lang="ru-RU" b="1" dirty="0" smtClean="0">
                <a:solidFill>
                  <a:srgbClr val="444444"/>
                </a:solidFill>
                <a:latin typeface="+mj-lt"/>
              </a:rPr>
              <a:t>активни вещества </a:t>
            </a:r>
            <a:r>
              <a:rPr lang="ru-RU" b="1" dirty="0">
                <a:solidFill>
                  <a:srgbClr val="444444"/>
                </a:solidFill>
                <a:latin typeface="+mj-lt"/>
              </a:rPr>
              <a:t>за лекарствени продукти за хуманна </a:t>
            </a:r>
            <a:r>
              <a:rPr lang="ru-RU" b="1" dirty="0" smtClean="0">
                <a:solidFill>
                  <a:srgbClr val="444444"/>
                </a:solidFill>
                <a:latin typeface="+mj-lt"/>
              </a:rPr>
              <a:t>употреба;</a:t>
            </a:r>
          </a:p>
          <a:p>
            <a:endParaRPr lang="bg-BG" b="1" dirty="0">
              <a:latin typeface="+mj-lt"/>
            </a:endParaRPr>
          </a:p>
          <a:p>
            <a:pPr marL="285750" indent="-285750">
              <a:buFont typeface="Arial" panose="020B0604020202020204" pitchFamily="34" charset="0"/>
              <a:buChar char="•"/>
            </a:pPr>
            <a:r>
              <a:rPr lang="ru-RU" b="1" dirty="0">
                <a:latin typeface="+mj-lt"/>
              </a:rPr>
              <a:t> НАРЕДБА № 28 ОТ 9 ДЕКЕМВРИ 2008 Г. ЗА УСТРОЙСТВОТО, РЕДА И ОРГАНИЗАЦИЯТА НА РАБОТАТА НА АПТЕКИТЕ И НОМЕНКЛАТУРАТА НА ЛЕКАРСТВЕНИТЕ </a:t>
            </a:r>
            <a:r>
              <a:rPr lang="ru-RU" b="1" dirty="0" smtClean="0">
                <a:latin typeface="+mj-lt"/>
              </a:rPr>
              <a:t>ПРОДУКТИ;</a:t>
            </a:r>
          </a:p>
          <a:p>
            <a:endParaRPr lang="ru-RU" b="1" dirty="0" smtClean="0">
              <a:latin typeface="+mj-lt"/>
            </a:endParaRPr>
          </a:p>
          <a:p>
            <a:pPr marL="285750" indent="-285750">
              <a:buFont typeface="Arial" panose="020B0604020202020204" pitchFamily="34" charset="0"/>
              <a:buChar char="•"/>
            </a:pPr>
            <a:r>
              <a:rPr lang="ru-RU" b="1" dirty="0">
                <a:latin typeface="+mj-lt"/>
              </a:rPr>
              <a:t>Наредба № 9 от 1.12.2015 г. за условията и реда за извършване на оценка на здравните </a:t>
            </a:r>
            <a:r>
              <a:rPr lang="ru-RU" b="1" dirty="0" smtClean="0">
                <a:latin typeface="+mj-lt"/>
              </a:rPr>
              <a:t>технологии;  </a:t>
            </a:r>
          </a:p>
          <a:p>
            <a:r>
              <a:rPr lang="ru-RU" b="1" dirty="0" smtClean="0">
                <a:latin typeface="+mj-lt"/>
              </a:rPr>
              <a:t> </a:t>
            </a:r>
            <a:endParaRPr lang="bg-BG" b="1" dirty="0">
              <a:latin typeface="+mj-lt"/>
            </a:endParaRPr>
          </a:p>
          <a:p>
            <a:pPr marL="285750" indent="-285750">
              <a:buFont typeface="Arial" panose="020B0604020202020204" pitchFamily="34" charset="0"/>
              <a:buChar char="•"/>
            </a:pPr>
            <a:r>
              <a:rPr lang="ru-RU" b="1" dirty="0">
                <a:latin typeface="+mj-lt"/>
              </a:rPr>
              <a:t> </a:t>
            </a:r>
            <a:r>
              <a:rPr lang="ru-RU" b="1" dirty="0">
                <a:solidFill>
                  <a:srgbClr val="FF0000"/>
                </a:solidFill>
                <a:latin typeface="+mj-lt"/>
              </a:rPr>
              <a:t>НАРЕДБА № 4</a:t>
            </a:r>
            <a:r>
              <a:rPr lang="ru-RU" b="1" dirty="0">
                <a:latin typeface="+mj-lt"/>
              </a:rPr>
              <a:t> ОТ 4 МАРТ 2009 Г. ЗА УСЛОВИЯТА И РЕДА ЗА ПРЕДПИСВАНЕ И ОТПУСКАНЕ НА ЛЕКАРСТВЕНИ </a:t>
            </a:r>
            <a:r>
              <a:rPr lang="ru-RU" b="1" dirty="0" smtClean="0">
                <a:latin typeface="+mj-lt"/>
              </a:rPr>
              <a:t>ПРОДУКТИ;</a:t>
            </a:r>
          </a:p>
          <a:p>
            <a:r>
              <a:rPr lang="ru-RU" b="1" dirty="0" smtClean="0">
                <a:latin typeface="+mj-lt"/>
              </a:rPr>
              <a:t>  </a:t>
            </a:r>
            <a:endParaRPr lang="bg-BG" b="1" dirty="0">
              <a:latin typeface="+mj-lt"/>
            </a:endParaRPr>
          </a:p>
          <a:p>
            <a:pPr marL="285750" indent="-285750">
              <a:buFont typeface="Arial" panose="020B0604020202020204" pitchFamily="34" charset="0"/>
              <a:buChar char="•"/>
            </a:pPr>
            <a:r>
              <a:rPr lang="ru-RU" b="1" dirty="0">
                <a:latin typeface="+mj-lt"/>
              </a:rPr>
              <a:t> </a:t>
            </a:r>
            <a:r>
              <a:rPr lang="ru-RU" b="1" dirty="0">
                <a:solidFill>
                  <a:srgbClr val="FF0000"/>
                </a:solidFill>
                <a:latin typeface="+mj-lt"/>
              </a:rPr>
              <a:t>НАРЕДБА № 10</a:t>
            </a:r>
            <a:r>
              <a:rPr lang="ru-RU" b="1" dirty="0">
                <a:latin typeface="+mj-lt"/>
              </a:rPr>
              <a:t> ОТ 24 МАРТ 2009 Г. ЗА УСЛОВИЯТА И РЕДА ЗА ЗАПЛАЩАНЕ НА ЛЕКАРСТВЕНИ ПРОДУКТИ ПО ЧЛ. 262, АЛ. 6, Т. 1 И Т. 2 ОТ ЗАКОНА ЗА ЛЕКАРСТВЕНИТЕ ПРОДУКТИ В ХУМАННАТА МЕДИЦИНА, НА МЕДИЦИНСКИ ИЗДЕЛИЯ И НА ДИЕТИЧНИ ХРАНИ ЗА СПЕЦИАЛНИ МЕДИЦИНСКИ ЦЕЛИ, КАКТО И НА ЛЕКАРСТВЕНИ ПРОДУКТИ ЗА ЗДРАВНИ ДЕЙНОСТИ ПО ЧЛ. 82, АЛ. 2, Т. 3 ОТ ЗАКОНА ЗА ЗДРАВЕТО (ЗАГЛ. ИЗМ. - ДВ, БР. 67 ОТ 2011 Г., ИЗМ. И ДОП. - ДВ, БР. 48 ОТ 2014 Г., ДОП. - ДВ, БР. 62 ОТ 2015 Г., В СИЛА ОТ 14.08.2015 Г.) </a:t>
            </a:r>
            <a:endParaRPr lang="bg-BG" b="1" dirty="0">
              <a:latin typeface="+mj-lt"/>
            </a:endParaRPr>
          </a:p>
        </p:txBody>
      </p:sp>
    </p:spTree>
    <p:extLst>
      <p:ext uri="{BB962C8B-B14F-4D97-AF65-F5344CB8AC3E}">
        <p14:creationId xmlns:p14="http://schemas.microsoft.com/office/powerpoint/2010/main" val="411408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0063" y="296214"/>
            <a:ext cx="5749925" cy="5257800"/>
          </a:xfrm>
        </p:spPr>
      </p:pic>
      <p:sp>
        <p:nvSpPr>
          <p:cNvPr id="6" name="Rectangle 5"/>
          <p:cNvSpPr/>
          <p:nvPr/>
        </p:nvSpPr>
        <p:spPr>
          <a:xfrm>
            <a:off x="6096000" y="2768310"/>
            <a:ext cx="5919989" cy="523220"/>
          </a:xfrm>
          <a:prstGeom prst="rect">
            <a:avLst/>
          </a:prstGeom>
          <a:scene3d>
            <a:camera prst="isometricRightUp"/>
            <a:lightRig rig="threePt" dir="t"/>
          </a:scene3d>
        </p:spPr>
        <p:txBody>
          <a:bodyPr wrap="square">
            <a:spAutoFit/>
          </a:bodyPr>
          <a:lstStyle/>
          <a:p>
            <a:pPr algn="ctr"/>
            <a:r>
              <a:rPr lang="bg-BG" sz="2800" b="1" normalizeH="1" dirty="0" smtClean="0">
                <a:solidFill>
                  <a:schemeClr val="accent2">
                    <a:lumMod val="50000"/>
                  </a:schemeClr>
                </a:solidFill>
                <a:effectLst>
                  <a:outerShdw blurRad="38100" dist="38100" dir="2700000" algn="tl">
                    <a:srgbClr val="000000">
                      <a:alpha val="43137"/>
                    </a:srgbClr>
                  </a:outerShdw>
                </a:effectLst>
              </a:rPr>
              <a:t>БЛАГОДАРЯ ЗА ВНИМАНИЕТО!</a:t>
            </a:r>
            <a:endParaRPr lang="ru-RU" sz="2800" normalizeH="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496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852" y="521301"/>
            <a:ext cx="6096000" cy="5632311"/>
          </a:xfrm>
          <a:prstGeom prst="rect">
            <a:avLst/>
          </a:prstGeom>
          <a:blipFill>
            <a:blip r:embed="rId2"/>
            <a:tile tx="0" ty="0" sx="100000" sy="100000" flip="none" algn="tl"/>
          </a:blipFill>
        </p:spPr>
        <p:txBody>
          <a:bodyPr>
            <a:spAutoFit/>
          </a:bodyPr>
          <a:lstStyle/>
          <a:p>
            <a:r>
              <a:rPr lang="ru-RU" dirty="0" smtClean="0"/>
              <a:t>1</a:t>
            </a:r>
            <a:r>
              <a:rPr lang="ru-RU" b="1" dirty="0"/>
              <a:t>. разрешаване употребата или регистрацията на промишлено произведени или произведени по метод, включващ промишлен процес, лекарствени продукти, предназначени за хуманната медицина;</a:t>
            </a:r>
          </a:p>
          <a:p>
            <a:endParaRPr lang="ru-RU" b="1" dirty="0"/>
          </a:p>
          <a:p>
            <a:r>
              <a:rPr lang="ru-RU" b="1" dirty="0"/>
              <a:t>2. </a:t>
            </a:r>
            <a:r>
              <a:rPr lang="ru-RU" b="1" dirty="0" smtClean="0"/>
              <a:t>разрешаване </a:t>
            </a:r>
            <a:r>
              <a:rPr lang="ru-RU" b="1" dirty="0"/>
              <a:t>производството и вноса на лекарствени продукти</a:t>
            </a:r>
            <a:r>
              <a:rPr lang="ru-RU" b="1" dirty="0" smtClean="0"/>
              <a:t>;</a:t>
            </a:r>
          </a:p>
          <a:p>
            <a:endParaRPr lang="ru-RU" b="1" dirty="0"/>
          </a:p>
          <a:p>
            <a:r>
              <a:rPr lang="ru-RU" b="1" dirty="0" smtClean="0"/>
              <a:t>3. производството</a:t>
            </a:r>
            <a:r>
              <a:rPr lang="ru-RU" b="1" dirty="0"/>
              <a:t>, вноса и търговията на едро с активни вещества</a:t>
            </a:r>
            <a:r>
              <a:rPr lang="ru-RU" b="1" dirty="0" smtClean="0"/>
              <a:t>;</a:t>
            </a:r>
          </a:p>
          <a:p>
            <a:endParaRPr lang="ru-RU" b="1" dirty="0"/>
          </a:p>
          <a:p>
            <a:r>
              <a:rPr lang="ru-RU" b="1" dirty="0" smtClean="0"/>
              <a:t>4. </a:t>
            </a:r>
            <a:r>
              <a:rPr lang="ru-RU" b="1" dirty="0"/>
              <a:t>разрешаване и провеждане на клинични изпитвания</a:t>
            </a:r>
            <a:r>
              <a:rPr lang="ru-RU" b="1" dirty="0" smtClean="0"/>
              <a:t>;</a:t>
            </a:r>
          </a:p>
          <a:p>
            <a:endParaRPr lang="ru-RU" b="1" dirty="0"/>
          </a:p>
          <a:p>
            <a:r>
              <a:rPr lang="ru-RU" b="1" dirty="0" smtClean="0"/>
              <a:t>5. </a:t>
            </a:r>
            <a:r>
              <a:rPr lang="ru-RU" b="1" dirty="0"/>
              <a:t>търговията на едро и на дребно с лекарствени продукти</a:t>
            </a:r>
            <a:r>
              <a:rPr lang="ru-RU" b="1" dirty="0" smtClean="0"/>
              <a:t>;</a:t>
            </a:r>
          </a:p>
          <a:p>
            <a:endParaRPr lang="ru-RU" b="1" dirty="0"/>
          </a:p>
          <a:p>
            <a:r>
              <a:rPr lang="ru-RU" b="1" dirty="0" smtClean="0"/>
              <a:t>6. </a:t>
            </a:r>
            <a:r>
              <a:rPr lang="ru-RU" b="1" dirty="0"/>
              <a:t>паралелен внос на лекарствени продукти</a:t>
            </a:r>
            <a:r>
              <a:rPr lang="ru-RU" b="1" dirty="0" smtClean="0"/>
              <a:t>;</a:t>
            </a:r>
          </a:p>
          <a:p>
            <a:endParaRPr lang="ru-RU" dirty="0"/>
          </a:p>
          <a:p>
            <a:endParaRPr lang="ru-RU" dirty="0"/>
          </a:p>
          <a:p>
            <a:endParaRPr lang="ru-RU" dirty="0"/>
          </a:p>
          <a:p>
            <a:endParaRPr lang="bg-BG" dirty="0"/>
          </a:p>
        </p:txBody>
      </p:sp>
      <p:sp>
        <p:nvSpPr>
          <p:cNvPr id="16" name="Rectangle 15"/>
          <p:cNvSpPr/>
          <p:nvPr/>
        </p:nvSpPr>
        <p:spPr>
          <a:xfrm>
            <a:off x="6203852" y="531021"/>
            <a:ext cx="5763065" cy="5632311"/>
          </a:xfrm>
          <a:prstGeom prst="rect">
            <a:avLst/>
          </a:prstGeom>
          <a:blipFill>
            <a:blip r:embed="rId3"/>
            <a:tile tx="0" ty="0" sx="100000" sy="100000" flip="none" algn="tl"/>
          </a:blipFill>
        </p:spPr>
        <p:txBody>
          <a:bodyPr wrap="square">
            <a:spAutoFit/>
          </a:bodyPr>
          <a:lstStyle/>
          <a:p>
            <a:r>
              <a:rPr lang="ru-RU" b="1" dirty="0"/>
              <a:t>7. посредничество в областта на лекарствените продукти;</a:t>
            </a:r>
          </a:p>
          <a:p>
            <a:r>
              <a:rPr lang="ru-RU" b="1" dirty="0" smtClean="0"/>
              <a:t>8</a:t>
            </a:r>
            <a:r>
              <a:rPr lang="ru-RU" b="1" dirty="0"/>
              <a:t>. износ на лекарствени продукти ; </a:t>
            </a:r>
          </a:p>
          <a:p>
            <a:endParaRPr lang="ru-RU" b="1" dirty="0" smtClean="0"/>
          </a:p>
          <a:p>
            <a:r>
              <a:rPr lang="ru-RU" b="1" dirty="0" smtClean="0"/>
              <a:t>9.рекламата </a:t>
            </a:r>
            <a:r>
              <a:rPr lang="ru-RU" b="1" dirty="0"/>
              <a:t>на лекарствени продукти;</a:t>
            </a:r>
          </a:p>
          <a:p>
            <a:endParaRPr lang="ru-RU" b="1" dirty="0"/>
          </a:p>
          <a:p>
            <a:r>
              <a:rPr lang="ru-RU" b="1" dirty="0" smtClean="0"/>
              <a:t>10. </a:t>
            </a:r>
            <a:r>
              <a:rPr lang="ru-RU" b="1" dirty="0"/>
              <a:t>проследяване безопасността на пуснатите на пазара лекарствени продукти;</a:t>
            </a:r>
          </a:p>
          <a:p>
            <a:endParaRPr lang="ru-RU" b="1" dirty="0"/>
          </a:p>
          <a:p>
            <a:r>
              <a:rPr lang="ru-RU" b="1" dirty="0" smtClean="0"/>
              <a:t>11. </a:t>
            </a:r>
            <a:r>
              <a:rPr lang="ru-RU" b="1" dirty="0"/>
              <a:t>класификацията за начина на предписване и отпускане на лекарствените продукти;</a:t>
            </a:r>
          </a:p>
          <a:p>
            <a:endParaRPr lang="ru-RU" b="1" dirty="0"/>
          </a:p>
          <a:p>
            <a:r>
              <a:rPr lang="ru-RU" b="1" dirty="0" smtClean="0"/>
              <a:t>12. </a:t>
            </a:r>
            <a:r>
              <a:rPr lang="ru-RU" b="1" dirty="0"/>
              <a:t>контрола на производството и вноса, на търговията на едро и дребно, провеждането на клинични изпитвания, на рекламата и на системата за проследяване безопасността на пуснатите на пазара лекарствени продукти;</a:t>
            </a:r>
          </a:p>
          <a:p>
            <a:endParaRPr lang="ru-RU" b="1" dirty="0"/>
          </a:p>
          <a:p>
            <a:r>
              <a:rPr lang="ru-RU" b="1" dirty="0" smtClean="0"/>
              <a:t>13. </a:t>
            </a:r>
            <a:r>
              <a:rPr lang="ru-RU" b="1" dirty="0"/>
              <a:t>ценообразуването на лекарствените продукти;</a:t>
            </a:r>
          </a:p>
          <a:p>
            <a:r>
              <a:rPr lang="ru-RU" b="1" dirty="0" smtClean="0"/>
              <a:t>14. </a:t>
            </a:r>
            <a:r>
              <a:rPr lang="ru-RU" b="1" dirty="0"/>
              <a:t>изготвянето на позитивен лекарствен списък.</a:t>
            </a:r>
            <a:endParaRPr lang="bg-BG" b="1" dirty="0"/>
          </a:p>
        </p:txBody>
      </p:sp>
      <p:sp>
        <p:nvSpPr>
          <p:cNvPr id="17" name="Rectangle 16"/>
          <p:cNvSpPr/>
          <p:nvPr/>
        </p:nvSpPr>
        <p:spPr>
          <a:xfrm>
            <a:off x="4330085" y="69356"/>
            <a:ext cx="5515036" cy="461665"/>
          </a:xfrm>
          <a:prstGeom prst="rect">
            <a:avLst/>
          </a:prstGeom>
        </p:spPr>
        <p:txBody>
          <a:bodyPr wrap="none">
            <a:spAutoFit/>
          </a:bodyPr>
          <a:lstStyle/>
          <a:p>
            <a:r>
              <a:rPr lang="ru-RU" sz="2400" b="1" dirty="0">
                <a:solidFill>
                  <a:srgbClr val="FF0000"/>
                </a:solidFill>
              </a:rPr>
              <a:t>Този закон урежда условията и реда за:</a:t>
            </a:r>
          </a:p>
        </p:txBody>
      </p:sp>
    </p:spTree>
    <p:extLst>
      <p:ext uri="{BB962C8B-B14F-4D97-AF65-F5344CB8AC3E}">
        <p14:creationId xmlns:p14="http://schemas.microsoft.com/office/powerpoint/2010/main" val="147601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04341" y="816976"/>
            <a:ext cx="7724549" cy="5490449"/>
          </a:xfrm>
          <a:prstGeom prst="rect">
            <a:avLst/>
          </a:prstGeom>
          <a:solidFill>
            <a:schemeClr val="bg1"/>
          </a:solidFill>
        </p:spPr>
        <p:txBody>
          <a:bodyPr wrap="square">
            <a:normAutofit/>
          </a:bodyPr>
          <a:lstStyle/>
          <a:p>
            <a:pPr algn="just"/>
            <a:r>
              <a:rPr lang="ru-RU" sz="2400" dirty="0" smtClean="0"/>
              <a:t>	</a:t>
            </a:r>
            <a:endParaRPr lang="ru-RU" sz="2400" dirty="0"/>
          </a:p>
          <a:p>
            <a:pPr algn="just"/>
            <a:r>
              <a:rPr lang="ru-RU" sz="2400" dirty="0" smtClean="0"/>
              <a:t>	Министърът </a:t>
            </a:r>
            <a:r>
              <a:rPr lang="ru-RU" sz="2400" dirty="0"/>
              <a:t>на здравеопазването определя със заповед датите на влизане в сила на актуалното издание на официалната фармакопея и на допълненията към него</a:t>
            </a:r>
            <a:r>
              <a:rPr lang="ru-RU" sz="2400" dirty="0" smtClean="0"/>
              <a:t>. Заповедта </a:t>
            </a:r>
            <a:r>
              <a:rPr lang="ru-RU" sz="2400" dirty="0"/>
              <a:t>се обнародва в "Държавен вестник" и се публикува на страницата на ИАЛ в интернет</a:t>
            </a:r>
            <a:r>
              <a:rPr lang="ru-RU" sz="2400" dirty="0" smtClean="0"/>
              <a:t>.</a:t>
            </a:r>
          </a:p>
          <a:p>
            <a:pPr algn="just"/>
            <a:r>
              <a:rPr lang="ru-RU" sz="2400" dirty="0" smtClean="0"/>
              <a:t>	Монографиите </a:t>
            </a:r>
            <a:r>
              <a:rPr lang="ru-RU" sz="2400" dirty="0"/>
              <a:t>на Европейската фармакопея са задължителни за всички вещества, препарати и лекарствени форми, които се съдържат в нея. В случаите, за които няма монографии в Европейската фармакопея, се прилагат изискванията на актуалните издания на фармакопеите на държавите членки, САЩ и Япония, ако са в съответствие с общите правила на Европейската фармакопея.</a:t>
            </a:r>
          </a:p>
          <a:p>
            <a:pPr algn="just"/>
            <a:endParaRPr lang="ru-RU" sz="2400" dirty="0"/>
          </a:p>
        </p:txBody>
      </p:sp>
      <p:sp>
        <p:nvSpPr>
          <p:cNvPr id="4" name="Title 3"/>
          <p:cNvSpPr>
            <a:spLocks noGrp="1"/>
          </p:cNvSpPr>
          <p:nvPr>
            <p:ph type="title" idx="4294967295"/>
          </p:nvPr>
        </p:nvSpPr>
        <p:spPr>
          <a:xfrm>
            <a:off x="4304341" y="169936"/>
            <a:ext cx="7724549" cy="486384"/>
          </a:xfrm>
        </p:spPr>
        <p:txBody>
          <a:bodyPr>
            <a:normAutofit/>
          </a:bodyPr>
          <a:lstStyle/>
          <a:p>
            <a:pPr algn="ctr"/>
            <a:r>
              <a:rPr lang="bg-BG" sz="2800" b="1" dirty="0" smtClean="0"/>
              <a:t>ЕВРОПЕЙСКА ФАРМАКОПЕЯ</a:t>
            </a:r>
            <a:endParaRPr lang="bg-BG" sz="2800" b="1" dirty="0"/>
          </a:p>
        </p:txBody>
      </p:sp>
      <p:sp>
        <p:nvSpPr>
          <p:cNvPr id="6" name="Rectangle 5"/>
          <p:cNvSpPr/>
          <p:nvPr/>
        </p:nvSpPr>
        <p:spPr>
          <a:xfrm>
            <a:off x="3048000" y="2828836"/>
            <a:ext cx="6096000" cy="369332"/>
          </a:xfrm>
          <a:prstGeom prst="rect">
            <a:avLst/>
          </a:prstGeom>
        </p:spPr>
        <p:txBody>
          <a:bodyPr>
            <a:spAutoFit/>
          </a:bodyPr>
          <a:lstStyle/>
          <a:p>
            <a:endParaRPr lang="bg-BG" dirty="0"/>
          </a:p>
        </p:txBody>
      </p:sp>
      <p:pic>
        <p:nvPicPr>
          <p:cNvPr id="9" name="Picture 8"/>
          <p:cNvPicPr>
            <a:picLocks noChangeAspect="1"/>
          </p:cNvPicPr>
          <p:nvPr/>
        </p:nvPicPr>
        <p:blipFill>
          <a:blip r:embed="rId3"/>
          <a:stretch>
            <a:fillRect/>
          </a:stretch>
        </p:blipFill>
        <p:spPr>
          <a:xfrm>
            <a:off x="301078" y="193182"/>
            <a:ext cx="1646063" cy="1635009"/>
          </a:xfrm>
          <a:prstGeom prst="rect">
            <a:avLst/>
          </a:prstGeom>
        </p:spPr>
      </p:pic>
      <p:pic>
        <p:nvPicPr>
          <p:cNvPr id="10" name="Picture 9"/>
          <p:cNvPicPr>
            <a:picLocks noChangeAspect="1"/>
          </p:cNvPicPr>
          <p:nvPr/>
        </p:nvPicPr>
        <p:blipFill>
          <a:blip r:embed="rId4"/>
          <a:stretch>
            <a:fillRect/>
          </a:stretch>
        </p:blipFill>
        <p:spPr>
          <a:xfrm>
            <a:off x="212490" y="4630881"/>
            <a:ext cx="3193365" cy="1676545"/>
          </a:xfrm>
          <a:prstGeom prst="rect">
            <a:avLst/>
          </a:prstGeom>
        </p:spPr>
      </p:pic>
      <p:sp>
        <p:nvSpPr>
          <p:cNvPr id="12" name="Rectangle 11"/>
          <p:cNvSpPr/>
          <p:nvPr/>
        </p:nvSpPr>
        <p:spPr>
          <a:xfrm>
            <a:off x="301078" y="1905506"/>
            <a:ext cx="3016188" cy="2585323"/>
          </a:xfrm>
          <a:prstGeom prst="rect">
            <a:avLst/>
          </a:prstGeom>
        </p:spPr>
        <p:txBody>
          <a:bodyPr wrap="square">
            <a:spAutoFit/>
          </a:bodyPr>
          <a:lstStyle/>
          <a:p>
            <a:pPr algn="just"/>
            <a:r>
              <a:rPr lang="ru-RU" b="1" dirty="0"/>
              <a:t> </a:t>
            </a:r>
            <a:r>
              <a:rPr lang="ru-RU" b="1" dirty="0" smtClean="0"/>
              <a:t>      Официална </a:t>
            </a:r>
            <a:r>
              <a:rPr lang="ru-RU" b="1" dirty="0" smtClean="0">
                <a:solidFill>
                  <a:srgbClr val="FF0000"/>
                </a:solidFill>
              </a:rPr>
              <a:t>фармакопея</a:t>
            </a:r>
            <a:r>
              <a:rPr lang="ru-RU" b="1" dirty="0" smtClean="0"/>
              <a:t> в </a:t>
            </a:r>
            <a:r>
              <a:rPr lang="ru-RU" b="1" dirty="0"/>
              <a:t>Република България е </a:t>
            </a:r>
            <a:r>
              <a:rPr lang="ru-RU" b="1" dirty="0">
                <a:solidFill>
                  <a:srgbClr val="FF0000"/>
                </a:solidFill>
              </a:rPr>
              <a:t>Европейската фармакопея</a:t>
            </a:r>
            <a:r>
              <a:rPr lang="ru-RU" b="1" dirty="0" smtClean="0">
                <a:solidFill>
                  <a:srgbClr val="FF0000"/>
                </a:solidFill>
              </a:rPr>
              <a:t>.</a:t>
            </a:r>
            <a:r>
              <a:rPr lang="ru-RU" b="1" dirty="0"/>
              <a:t> </a:t>
            </a:r>
            <a:endParaRPr lang="ru-RU" b="1" dirty="0" smtClean="0"/>
          </a:p>
          <a:p>
            <a:pPr algn="just"/>
            <a:endParaRPr lang="ru-RU" b="1" dirty="0"/>
          </a:p>
          <a:p>
            <a:pPr algn="just"/>
            <a:r>
              <a:rPr lang="ru-RU" b="1" dirty="0" smtClean="0"/>
              <a:t> Официалната </a:t>
            </a:r>
            <a:r>
              <a:rPr lang="ru-RU" b="1" dirty="0"/>
              <a:t>фармакопея може да бъде допълвана с изискванията на Българската фармакопея.</a:t>
            </a:r>
          </a:p>
          <a:p>
            <a:pPr algn="just"/>
            <a:endParaRPr lang="ru-RU" dirty="0"/>
          </a:p>
        </p:txBody>
      </p:sp>
    </p:spTree>
    <p:extLst>
      <p:ext uri="{BB962C8B-B14F-4D97-AF65-F5344CB8AC3E}">
        <p14:creationId xmlns:p14="http://schemas.microsoft.com/office/powerpoint/2010/main" val="247509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691" y="157361"/>
            <a:ext cx="11662117" cy="669925"/>
          </a:xfrm>
        </p:spPr>
        <p:txBody>
          <a:bodyPr>
            <a:normAutofit/>
          </a:bodyPr>
          <a:lstStyle/>
          <a:p>
            <a:pPr algn="ctr"/>
            <a:r>
              <a:rPr lang="bg-BG" sz="2800" b="1" dirty="0" smtClean="0"/>
              <a:t>КЛАСИФИКАЦИЯ НА ЛЕКАРСТВЕНИТЕ ПРОДУКТИ</a:t>
            </a:r>
            <a:endParaRPr lang="en-US" sz="2800" b="1" dirty="0"/>
          </a:p>
        </p:txBody>
      </p:sp>
      <p:sp>
        <p:nvSpPr>
          <p:cNvPr id="3" name="Rectangle 2"/>
          <p:cNvSpPr/>
          <p:nvPr/>
        </p:nvSpPr>
        <p:spPr>
          <a:xfrm>
            <a:off x="351691" y="798600"/>
            <a:ext cx="11662117" cy="5632311"/>
          </a:xfrm>
          <a:prstGeom prst="rect">
            <a:avLst/>
          </a:prstGeom>
          <a:solidFill>
            <a:schemeClr val="bg1"/>
          </a:solidFill>
        </p:spPr>
        <p:txBody>
          <a:bodyPr wrap="square">
            <a:spAutoFit/>
          </a:bodyPr>
          <a:lstStyle/>
          <a:p>
            <a:pPr algn="just"/>
            <a:r>
              <a:rPr lang="ru-RU" sz="2400" i="1" dirty="0" smtClean="0"/>
              <a:t>	Лекарствените </a:t>
            </a:r>
            <a:r>
              <a:rPr lang="ru-RU" sz="2400" i="1" dirty="0"/>
              <a:t>продукти се </a:t>
            </a:r>
            <a:r>
              <a:rPr lang="ru-RU" sz="2400" i="1" dirty="0">
                <a:solidFill>
                  <a:srgbClr val="FF0000"/>
                </a:solidFill>
              </a:rPr>
              <a:t>класифицират съгласно анатомо – терапевтично-химична класификация (АТС) </a:t>
            </a:r>
            <a:r>
              <a:rPr lang="ru-RU" sz="2400" i="1" dirty="0"/>
              <a:t>в съответствие с изискванията на СЗО. </a:t>
            </a:r>
            <a:endParaRPr lang="ru-RU" sz="2400" i="1" dirty="0" smtClean="0"/>
          </a:p>
          <a:p>
            <a:pPr algn="just"/>
            <a:r>
              <a:rPr lang="ru-RU" sz="2400" i="1" dirty="0"/>
              <a:t>	</a:t>
            </a:r>
            <a:r>
              <a:rPr lang="ru-RU" sz="2400" i="1" dirty="0" smtClean="0"/>
              <a:t>В зависимост от начина на </a:t>
            </a:r>
            <a:r>
              <a:rPr lang="ru-RU" sz="2400" i="1" dirty="0" smtClean="0">
                <a:solidFill>
                  <a:srgbClr val="FF0000"/>
                </a:solidFill>
              </a:rPr>
              <a:t>отпускане на медикаментите </a:t>
            </a:r>
            <a:r>
              <a:rPr lang="ru-RU" sz="2400" i="1" dirty="0" smtClean="0"/>
              <a:t>се разделят в две групи:</a:t>
            </a:r>
          </a:p>
          <a:p>
            <a:pPr algn="just"/>
            <a:r>
              <a:rPr lang="ru-RU" sz="2400" i="1" dirty="0"/>
              <a:t>	</a:t>
            </a:r>
            <a:r>
              <a:rPr lang="ru-RU" sz="2400" i="1" dirty="0" smtClean="0"/>
              <a:t>1. ЛП отпускани по лекарско предписание</a:t>
            </a:r>
          </a:p>
          <a:p>
            <a:pPr algn="just"/>
            <a:r>
              <a:rPr lang="ru-RU" sz="2400" i="1" dirty="0"/>
              <a:t>	</a:t>
            </a:r>
            <a:r>
              <a:rPr lang="ru-RU" sz="2400" i="1" dirty="0" smtClean="0"/>
              <a:t>2. ЛП, отпускани без лекарско предписание</a:t>
            </a:r>
          </a:p>
          <a:p>
            <a:pPr algn="just"/>
            <a:r>
              <a:rPr lang="ru-RU" sz="2400" i="1" dirty="0"/>
              <a:t>	</a:t>
            </a:r>
            <a:r>
              <a:rPr lang="ru-RU" sz="2400" i="1" dirty="0" smtClean="0"/>
              <a:t>Режимът за отпускане на ЛП се определя от ИАЛ в разрешението за употреба и удостоверението за регистрация.</a:t>
            </a:r>
          </a:p>
          <a:p>
            <a:pPr algn="just"/>
            <a:r>
              <a:rPr lang="ru-RU" sz="2400" i="1" dirty="0"/>
              <a:t>	</a:t>
            </a:r>
            <a:r>
              <a:rPr lang="ru-RU" sz="2400" i="1" dirty="0" smtClean="0"/>
              <a:t>От своя страна, </a:t>
            </a:r>
            <a:r>
              <a:rPr lang="ru-RU" sz="2400" i="1" dirty="0" smtClean="0">
                <a:solidFill>
                  <a:srgbClr val="FF0000"/>
                </a:solidFill>
              </a:rPr>
              <a:t>медикаментите по лекарско предписание </a:t>
            </a:r>
            <a:r>
              <a:rPr lang="ru-RU" sz="2400" i="1" dirty="0" smtClean="0"/>
              <a:t>могат да бъдат разделени на:</a:t>
            </a:r>
          </a:p>
          <a:p>
            <a:pPr marL="1257300" lvl="2" indent="-342900" algn="just">
              <a:buFont typeface="Wingdings" panose="05000000000000000000" pitchFamily="2" charset="2"/>
              <a:buChar char="Ø"/>
            </a:pPr>
            <a:r>
              <a:rPr lang="ru-RU" sz="2400" i="1" dirty="0" smtClean="0"/>
              <a:t>ЛП с ограничено лекарско предписание;</a:t>
            </a:r>
          </a:p>
          <a:p>
            <a:pPr marL="1257300" lvl="2" indent="-342900" algn="just">
              <a:buFont typeface="Wingdings" panose="05000000000000000000" pitchFamily="2" charset="2"/>
              <a:buChar char="Ø"/>
            </a:pPr>
            <a:r>
              <a:rPr lang="ru-RU" sz="2400" i="1" dirty="0" smtClean="0"/>
              <a:t>ЛП – обект на специално лекарско предписание</a:t>
            </a:r>
          </a:p>
          <a:p>
            <a:pPr marL="1257300" lvl="2" indent="-342900" algn="just">
              <a:buFont typeface="Wingdings" panose="05000000000000000000" pitchFamily="2" charset="2"/>
              <a:buChar char="Ø"/>
            </a:pPr>
            <a:r>
              <a:rPr lang="ru-RU" sz="2400" i="1" dirty="0" smtClean="0"/>
              <a:t>ЛП за многократно и еднократно отпускане по едно и също лекарско предписание.</a:t>
            </a:r>
          </a:p>
          <a:p>
            <a:pPr algn="just"/>
            <a:endParaRPr lang="bg-BG" sz="2400" dirty="0"/>
          </a:p>
        </p:txBody>
      </p:sp>
    </p:spTree>
    <p:extLst>
      <p:ext uri="{BB962C8B-B14F-4D97-AF65-F5344CB8AC3E}">
        <p14:creationId xmlns:p14="http://schemas.microsoft.com/office/powerpoint/2010/main" val="276151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929868"/>
            <a:ext cx="10930598" cy="4893647"/>
          </a:xfrm>
          <a:prstGeom prst="rect">
            <a:avLst/>
          </a:prstGeom>
          <a:solidFill>
            <a:schemeClr val="bg1"/>
          </a:solidFill>
        </p:spPr>
        <p:txBody>
          <a:bodyPr wrap="square">
            <a:spAutoFit/>
          </a:bodyPr>
          <a:lstStyle/>
          <a:p>
            <a:r>
              <a:rPr lang="ru-RU" sz="2400" dirty="0">
                <a:solidFill>
                  <a:srgbClr val="FF0000"/>
                </a:solidFill>
              </a:rPr>
              <a:t>По лекарско предписание </a:t>
            </a:r>
            <a:r>
              <a:rPr lang="ru-RU" sz="2400" dirty="0"/>
              <a:t>се отпускат лекарствени продукти, които отговарят на следните изисквания:</a:t>
            </a:r>
          </a:p>
          <a:p>
            <a:endParaRPr lang="ru-RU" sz="2400" dirty="0"/>
          </a:p>
          <a:p>
            <a:r>
              <a:rPr lang="ru-RU" sz="2400" dirty="0"/>
              <a:t>1. могат да представляват пряка или косвена опасност за здравето на хората дори при правилна употреба, ако се прилагат без медицинско наблюдение;</a:t>
            </a:r>
          </a:p>
          <a:p>
            <a:endParaRPr lang="ru-RU" sz="2400" dirty="0"/>
          </a:p>
          <a:p>
            <a:r>
              <a:rPr lang="ru-RU" sz="2400" dirty="0"/>
              <a:t>2. често и много широко се прилагат неправилно и в резултат на това могат да представляват опасност за здравето на хората;</a:t>
            </a:r>
          </a:p>
          <a:p>
            <a:endParaRPr lang="ru-RU" sz="2400" dirty="0"/>
          </a:p>
          <a:p>
            <a:r>
              <a:rPr lang="ru-RU" sz="2400" dirty="0"/>
              <a:t>3. съдържат вещества, чиято активност и/или нежелани лекарствени реакции изискват последващо допълнително проучване;</a:t>
            </a:r>
          </a:p>
          <a:p>
            <a:endParaRPr lang="ru-RU" sz="2400" dirty="0"/>
          </a:p>
          <a:p>
            <a:r>
              <a:rPr lang="ru-RU" sz="2400" dirty="0"/>
              <a:t>4. обикновено се предписват от лекар за парентерално приложение.</a:t>
            </a:r>
            <a:endParaRPr lang="bg-BG" sz="2400" dirty="0"/>
          </a:p>
        </p:txBody>
      </p:sp>
    </p:spTree>
    <p:extLst>
      <p:ext uri="{BB962C8B-B14F-4D97-AF65-F5344CB8AC3E}">
        <p14:creationId xmlns:p14="http://schemas.microsoft.com/office/powerpoint/2010/main" val="199994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625" y="1166843"/>
            <a:ext cx="11563643" cy="4524315"/>
          </a:xfrm>
          <a:prstGeom prst="rect">
            <a:avLst/>
          </a:prstGeom>
          <a:solidFill>
            <a:schemeClr val="bg1"/>
          </a:solidFill>
        </p:spPr>
        <p:txBody>
          <a:bodyPr wrap="square">
            <a:spAutoFit/>
          </a:bodyPr>
          <a:lstStyle/>
          <a:p>
            <a:pPr algn="just"/>
            <a:r>
              <a:rPr lang="ru-RU" sz="2400" dirty="0" smtClean="0"/>
              <a:t>	Лекарствените </a:t>
            </a:r>
            <a:r>
              <a:rPr lang="ru-RU" sz="2400" dirty="0"/>
              <a:t>продукти подлежат на </a:t>
            </a:r>
            <a:r>
              <a:rPr lang="ru-RU" sz="2400" dirty="0">
                <a:solidFill>
                  <a:srgbClr val="FF0000"/>
                </a:solidFill>
              </a:rPr>
              <a:t>специално лекарско предписание</a:t>
            </a:r>
            <a:r>
              <a:rPr lang="ru-RU" sz="2400" dirty="0"/>
              <a:t>, когато отговарят на някое от следните условия:</a:t>
            </a:r>
          </a:p>
          <a:p>
            <a:pPr algn="just"/>
            <a:endParaRPr lang="ru-RU" sz="2400" dirty="0"/>
          </a:p>
          <a:p>
            <a:pPr algn="just"/>
            <a:r>
              <a:rPr lang="ru-RU" sz="2400" dirty="0"/>
              <a:t>1. съдържат наркотични вещества по смисъла на Закона за контрол върху наркотичните вещества и прекурсорите в количества, допустими за употреба;</a:t>
            </a:r>
          </a:p>
          <a:p>
            <a:pPr algn="just"/>
            <a:endParaRPr lang="ru-RU" sz="2400" dirty="0"/>
          </a:p>
          <a:p>
            <a:pPr algn="just"/>
            <a:r>
              <a:rPr lang="ru-RU" sz="2400" dirty="0"/>
              <a:t>2. при неправилна употреба могат да създадат значителен риск от злоупотреба, да доведат до лекарствена зависимост или да се използват за незаконни цели;</a:t>
            </a:r>
          </a:p>
          <a:p>
            <a:pPr algn="just"/>
            <a:endParaRPr lang="ru-RU" sz="2400" dirty="0"/>
          </a:p>
          <a:p>
            <a:pPr algn="just"/>
            <a:r>
              <a:rPr lang="ru-RU" sz="2400" dirty="0"/>
              <a:t>3. съдържат нови лекарствени вещества, чиито характеристики не са достатъчно известни и поради тази причина с превантивна цел могат да бъдат отнесени към групата лекарствени продукти по т. 2.</a:t>
            </a:r>
            <a:endParaRPr lang="bg-BG" sz="2400" dirty="0"/>
          </a:p>
        </p:txBody>
      </p:sp>
    </p:spTree>
    <p:extLst>
      <p:ext uri="{BB962C8B-B14F-4D97-AF65-F5344CB8AC3E}">
        <p14:creationId xmlns:p14="http://schemas.microsoft.com/office/powerpoint/2010/main" val="385664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233" y="889844"/>
            <a:ext cx="11451101" cy="5262979"/>
          </a:xfrm>
          <a:prstGeom prst="rect">
            <a:avLst/>
          </a:prstGeom>
          <a:solidFill>
            <a:schemeClr val="bg1"/>
          </a:solidFill>
        </p:spPr>
        <p:txBody>
          <a:bodyPr wrap="square">
            <a:spAutoFit/>
          </a:bodyPr>
          <a:lstStyle/>
          <a:p>
            <a:pPr algn="just"/>
            <a:r>
              <a:rPr lang="ru-RU" sz="2400" dirty="0" smtClean="0"/>
              <a:t>	Лекарствените </a:t>
            </a:r>
            <a:r>
              <a:rPr lang="ru-RU" sz="2400" dirty="0"/>
              <a:t>продукти подлежат на </a:t>
            </a:r>
            <a:r>
              <a:rPr lang="ru-RU" sz="2400" dirty="0">
                <a:solidFill>
                  <a:srgbClr val="FF0000"/>
                </a:solidFill>
              </a:rPr>
              <a:t>ограничено лекарско предписание</a:t>
            </a:r>
            <a:r>
              <a:rPr lang="ru-RU" sz="2400" dirty="0"/>
              <a:t>, когато отговарят на някое от следните условия:</a:t>
            </a:r>
          </a:p>
          <a:p>
            <a:pPr algn="just"/>
            <a:endParaRPr lang="ru-RU" sz="2400" dirty="0"/>
          </a:p>
          <a:p>
            <a:pPr algn="just"/>
            <a:r>
              <a:rPr lang="ru-RU" sz="2400" dirty="0"/>
              <a:t>1. ограничени са за приложение само в болнични условия поради ограничен опит за употреба или в интерес на общественото здраве;</a:t>
            </a:r>
          </a:p>
          <a:p>
            <a:pPr algn="just"/>
            <a:endParaRPr lang="ru-RU" sz="2400" dirty="0"/>
          </a:p>
          <a:p>
            <a:pPr algn="just"/>
            <a:r>
              <a:rPr lang="ru-RU" sz="2400" dirty="0"/>
              <a:t>2. предназначени са за лечение на болестни състояния, които могат да бъдат диагностицирани само в лечебните заведения, независимо че прилагането им и проследяването на хода на лечението може да се осъществяват и в други здравни заведения;</a:t>
            </a:r>
          </a:p>
          <a:p>
            <a:pPr algn="just"/>
            <a:endParaRPr lang="ru-RU" sz="2400" dirty="0"/>
          </a:p>
          <a:p>
            <a:pPr algn="just"/>
            <a:r>
              <a:rPr lang="ru-RU" sz="2400" dirty="0"/>
              <a:t>3. предназначени са за лечение на амбулаторно болни, но употребата им може да предизвика сериозни нежелани лекарствени реакции, налагащи предписание от специалист и наблюдение по време на лечението.</a:t>
            </a:r>
            <a:endParaRPr lang="bg-BG" sz="2400" dirty="0"/>
          </a:p>
        </p:txBody>
      </p:sp>
    </p:spTree>
    <p:extLst>
      <p:ext uri="{BB962C8B-B14F-4D97-AF65-F5344CB8AC3E}">
        <p14:creationId xmlns:p14="http://schemas.microsoft.com/office/powerpoint/2010/main" val="168926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409" y="727392"/>
            <a:ext cx="11648049" cy="5262979"/>
          </a:xfrm>
          <a:prstGeom prst="rect">
            <a:avLst/>
          </a:prstGeom>
          <a:solidFill>
            <a:schemeClr val="bg1"/>
          </a:solidFill>
        </p:spPr>
        <p:txBody>
          <a:bodyPr wrap="square">
            <a:spAutoFit/>
          </a:bodyPr>
          <a:lstStyle/>
          <a:p>
            <a:r>
              <a:rPr lang="ru-RU" dirty="0" smtClean="0"/>
              <a:t>	</a:t>
            </a:r>
            <a:r>
              <a:rPr lang="ru-RU" sz="2400" dirty="0" smtClean="0"/>
              <a:t>Изпълнителната </a:t>
            </a:r>
            <a:r>
              <a:rPr lang="ru-RU" sz="2400" dirty="0"/>
              <a:t>агенция по лекарствата </a:t>
            </a:r>
            <a:r>
              <a:rPr lang="ru-RU" sz="2400" dirty="0">
                <a:solidFill>
                  <a:srgbClr val="FF0000"/>
                </a:solidFill>
              </a:rPr>
              <a:t>може да не одобри </a:t>
            </a:r>
            <a:r>
              <a:rPr lang="ru-RU" sz="2400" dirty="0"/>
              <a:t>поискания от </a:t>
            </a:r>
            <a:r>
              <a:rPr lang="ru-RU" sz="2400" dirty="0" smtClean="0"/>
              <a:t>производителя </a:t>
            </a:r>
            <a:r>
              <a:rPr lang="ru-RU" sz="2400" dirty="0"/>
              <a:t>режим на отпускане на лекарствен продукт въз основа на преценка на:</a:t>
            </a:r>
          </a:p>
          <a:p>
            <a:endParaRPr lang="ru-RU" sz="2400" dirty="0"/>
          </a:p>
          <a:p>
            <a:pPr marL="342900" indent="-342900">
              <a:buAutoNum type="arabicPeriod"/>
            </a:pPr>
            <a:r>
              <a:rPr lang="ru-RU" sz="2400" dirty="0" smtClean="0"/>
              <a:t>максималната </a:t>
            </a:r>
            <a:r>
              <a:rPr lang="ru-RU" sz="2400" dirty="0"/>
              <a:t>единична </a:t>
            </a:r>
            <a:r>
              <a:rPr lang="ru-RU" sz="2400" dirty="0" smtClean="0"/>
              <a:t>и дневна </a:t>
            </a:r>
            <a:r>
              <a:rPr lang="ru-RU" sz="2400" dirty="0"/>
              <a:t>доза</a:t>
            </a:r>
            <a:r>
              <a:rPr lang="ru-RU" sz="2400" dirty="0" smtClean="0"/>
              <a:t>,</a:t>
            </a:r>
          </a:p>
          <a:p>
            <a:pPr marL="342900" indent="-342900">
              <a:buAutoNum type="arabicPeriod"/>
            </a:pPr>
            <a:r>
              <a:rPr lang="ru-RU" sz="2400" dirty="0" smtClean="0"/>
              <a:t>количеството </a:t>
            </a:r>
            <a:r>
              <a:rPr lang="ru-RU" sz="2400" dirty="0"/>
              <a:t>активно вещество в една дозова единица</a:t>
            </a:r>
            <a:r>
              <a:rPr lang="ru-RU" sz="2400" dirty="0" smtClean="0"/>
              <a:t>,</a:t>
            </a:r>
          </a:p>
          <a:p>
            <a:pPr marL="342900" indent="-342900">
              <a:buAutoNum type="arabicPeriod"/>
            </a:pPr>
            <a:r>
              <a:rPr lang="ru-RU" sz="2400" dirty="0" smtClean="0"/>
              <a:t> </a:t>
            </a:r>
            <a:r>
              <a:rPr lang="ru-RU" sz="2400" dirty="0"/>
              <a:t>лекарствената форма</a:t>
            </a:r>
            <a:r>
              <a:rPr lang="ru-RU" sz="2400" dirty="0" smtClean="0"/>
              <a:t>,</a:t>
            </a:r>
          </a:p>
          <a:p>
            <a:pPr marL="342900" indent="-342900">
              <a:buAutoNum type="arabicPeriod"/>
            </a:pPr>
            <a:r>
              <a:rPr lang="ru-RU" sz="2400" dirty="0" smtClean="0"/>
              <a:t> </a:t>
            </a:r>
            <a:r>
              <a:rPr lang="ru-RU" sz="2400" dirty="0"/>
              <a:t>специфичен вид на първичната опаковка на продукта, </a:t>
            </a:r>
            <a:endParaRPr lang="ru-RU" sz="2400" dirty="0" smtClean="0"/>
          </a:p>
          <a:p>
            <a:pPr marL="342900" indent="-342900">
              <a:buAutoNum type="arabicPeriod"/>
            </a:pPr>
            <a:r>
              <a:rPr lang="ru-RU" sz="2400" dirty="0" smtClean="0"/>
              <a:t> други </a:t>
            </a:r>
            <a:r>
              <a:rPr lang="ru-RU" sz="2400" dirty="0"/>
              <a:t>специфични условия на употреба</a:t>
            </a:r>
            <a:r>
              <a:rPr lang="ru-RU" sz="2400" dirty="0" smtClean="0"/>
              <a:t>.</a:t>
            </a:r>
          </a:p>
          <a:p>
            <a:r>
              <a:rPr lang="ru-RU" sz="2400" dirty="0" smtClean="0"/>
              <a:t>	Всички ЛП, които не отговарят на изискванията за отпускане по лекарско предписание, специално лекарско предписание или ограничено лекарско предписание, се отпускат </a:t>
            </a:r>
            <a:r>
              <a:rPr lang="ru-RU" sz="2400" dirty="0" smtClean="0">
                <a:solidFill>
                  <a:srgbClr val="FF0000"/>
                </a:solidFill>
              </a:rPr>
              <a:t>без лекарско предписание</a:t>
            </a:r>
            <a:r>
              <a:rPr lang="ru-RU" sz="2400" dirty="0" smtClean="0"/>
              <a:t>.</a:t>
            </a:r>
          </a:p>
          <a:p>
            <a:r>
              <a:rPr lang="ru-RU" sz="2400" dirty="0" smtClean="0"/>
              <a:t>	ИАЛ изготвя </a:t>
            </a:r>
            <a:r>
              <a:rPr lang="ru-RU" sz="2400" dirty="0"/>
              <a:t>и публикува на страницата си в интернет </a:t>
            </a:r>
            <a:r>
              <a:rPr lang="ru-RU" sz="2400" dirty="0" smtClean="0">
                <a:solidFill>
                  <a:srgbClr val="FF0000"/>
                </a:solidFill>
              </a:rPr>
              <a:t>списък на лекарствените продукти</a:t>
            </a:r>
            <a:r>
              <a:rPr lang="ru-RU" sz="2400" dirty="0"/>
              <a:t>, които се отпускат по лекарско предписание на територията на </a:t>
            </a:r>
            <a:r>
              <a:rPr lang="ru-RU" sz="2400" dirty="0" smtClean="0"/>
              <a:t>Република </a:t>
            </a:r>
            <a:r>
              <a:rPr lang="ru-RU" sz="2400" dirty="0"/>
              <a:t>България</a:t>
            </a:r>
            <a:r>
              <a:rPr lang="ru-RU" sz="2400" dirty="0" smtClean="0"/>
              <a:t>. Списъкът</a:t>
            </a:r>
            <a:r>
              <a:rPr lang="en-US" sz="2400" dirty="0" smtClean="0"/>
              <a:t> </a:t>
            </a:r>
            <a:r>
              <a:rPr lang="ru-RU" sz="2400" dirty="0" smtClean="0"/>
              <a:t>се актуализира ежегодно.</a:t>
            </a:r>
            <a:endParaRPr lang="bg-BG" sz="2400" dirty="0"/>
          </a:p>
        </p:txBody>
      </p:sp>
    </p:spTree>
    <p:extLst>
      <p:ext uri="{BB962C8B-B14F-4D97-AF65-F5344CB8AC3E}">
        <p14:creationId xmlns:p14="http://schemas.microsoft.com/office/powerpoint/2010/main" val="97715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924</TotalTime>
  <Words>1289</Words>
  <Application>Microsoft Office PowerPoint</Application>
  <PresentationFormat>Widescreen</PresentationFormat>
  <Paragraphs>243</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 Unicode MS</vt:lpstr>
      <vt:lpstr>Arial</vt:lpstr>
      <vt:lpstr>Calibri</vt:lpstr>
      <vt:lpstr>Calibri Light</vt:lpstr>
      <vt:lpstr>Tahoma</vt:lpstr>
      <vt:lpstr>Times New Roman</vt:lpstr>
      <vt:lpstr>Wingdings</vt:lpstr>
      <vt:lpstr>Retrospect</vt:lpstr>
      <vt:lpstr>Лекция № 5   ЛЕКАРСТВЕНА ПОЛИТИКА В БЪЛГАРИЯ НОРМАТИВНА РЕГУЛАЦИЯ</vt:lpstr>
      <vt:lpstr>ЗАКОН ЗА ЛЕКАРСТВЕНИТЕ ПРОДУКТИ В ХУМАННАТА МЕДИЦИНА (ЗЛПХМ)</vt:lpstr>
      <vt:lpstr>PowerPoint Presentation</vt:lpstr>
      <vt:lpstr>ЕВРОПЕЙСКА ФАРМАКОПЕЯ</vt:lpstr>
      <vt:lpstr>КЛАСИФИКАЦИЯ НА ЛЕКАРСТВЕНИТЕ ПРОДУКТИ</vt:lpstr>
      <vt:lpstr>PowerPoint Presentation</vt:lpstr>
      <vt:lpstr>PowerPoint Presentation</vt:lpstr>
      <vt:lpstr>PowerPoint Presentation</vt:lpstr>
      <vt:lpstr>PowerPoint Presentation</vt:lpstr>
      <vt:lpstr>КЛИНИЧНИ ИЗПИТВАНИЯ НА ЛЕКАРСТВЕНИ ПРОДУКТИ</vt:lpstr>
      <vt:lpstr>PowerPoint Presentation</vt:lpstr>
      <vt:lpstr>PowerPoint Presentation</vt:lpstr>
      <vt:lpstr>PowerPoint Presentation</vt:lpstr>
      <vt:lpstr>PowerPoint Presentation</vt:lpstr>
      <vt:lpstr>ПРОИЗВОДСТВО НА МЕДИКАМЕНТИ, РАЗРЕШЕНИЯ ЗА УПОТРЕБА</vt:lpstr>
      <vt:lpstr>PowerPoint Presentation</vt:lpstr>
      <vt:lpstr>ОРГАНИЗАЦИОННА СХЕМА НА ФАРМАЦВТИЧЕН ПРОИЗВОДИТЕЛ</vt:lpstr>
      <vt:lpstr>РАЗРЕШЕНИЯ ЗА УПОТРЕБА НА ЛЕКАРСТВЕНИ ПРОДУКТИ</vt:lpstr>
      <vt:lpstr>СИСТЕМА ЗА ПРОСЛЕДЯВАНЕ НА ЛЕКАРСТВЕНАТА БЕЗОПАСНОСТ</vt:lpstr>
      <vt:lpstr>ТЪРГОВИЯ НА ЕДРО С ЛЕКАРСТВЕНИ ПРОДУКТИ</vt:lpstr>
      <vt:lpstr>ТЪРГОВИЯ НА ДРЕБНО С ЛЕКАРСТВЕНИ ПРОДУКТИ</vt:lpstr>
      <vt:lpstr>PowerPoint Presentation</vt:lpstr>
      <vt:lpstr>РЕГУЛАЦИЯ НА РЕКЛАМАТА И ПРОМОЦИЯ НА ЛЕКАРСТВЕНИТЕ ПРОДУКТИ</vt:lpstr>
      <vt:lpstr>Наредби към Закона за лекарствените продукти в хуманната медицина</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ТИВНАLayout</dc:title>
  <dc:creator>Admin</dc:creator>
  <cp:lastModifiedBy>Admin</cp:lastModifiedBy>
  <cp:revision>74</cp:revision>
  <cp:lastPrinted>2018-10-29T12:41:06Z</cp:lastPrinted>
  <dcterms:created xsi:type="dcterms:W3CDTF">2018-10-23T21:03:23Z</dcterms:created>
  <dcterms:modified xsi:type="dcterms:W3CDTF">2020-01-26T12:35:12Z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